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7" r:id="rId9"/>
    <p:sldId id="263" r:id="rId10"/>
    <p:sldId id="264" r:id="rId11"/>
    <p:sldId id="265" r:id="rId12"/>
    <p:sldId id="266"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hunk Five" panose="020B0604020202020204" charset="0"/>
      <p:regular r:id="rId22"/>
    </p:embeddedFont>
    <p:embeddedFont>
      <p:font typeface="Roboto" panose="02000000000000000000" pitchFamily="2" charset="0"/>
      <p:regular r:id="rId23"/>
      <p:bold r:id="rId24"/>
      <p:italic r:id="rId25"/>
      <p:boldItalic r:id="rId26"/>
    </p:embeddedFont>
    <p:embeddedFont>
      <p:font typeface="Roboto Bold" panose="020000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3EB"/>
    <a:srgbClr val="FFFF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73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344676">
            <a:off x="2487679" y="4150275"/>
            <a:ext cx="21249208" cy="9349141"/>
            <a:chOff x="0" y="0"/>
            <a:chExt cx="6229756" cy="2740943"/>
          </a:xfrm>
        </p:grpSpPr>
        <p:sp>
          <p:nvSpPr>
            <p:cNvPr id="3" name="Freeform 3"/>
            <p:cNvSpPr/>
            <p:nvPr/>
          </p:nvSpPr>
          <p:spPr>
            <a:xfrm>
              <a:off x="0" y="0"/>
              <a:ext cx="6229756" cy="2740943"/>
            </a:xfrm>
            <a:custGeom>
              <a:avLst/>
              <a:gdLst/>
              <a:ahLst/>
              <a:cxnLst/>
              <a:rect l="l" t="t" r="r" b="b"/>
              <a:pathLst>
                <a:path w="6229756" h="2740943">
                  <a:moveTo>
                    <a:pt x="0" y="0"/>
                  </a:moveTo>
                  <a:lnTo>
                    <a:pt x="6229756" y="0"/>
                  </a:lnTo>
                  <a:lnTo>
                    <a:pt x="6229756" y="2740943"/>
                  </a:lnTo>
                  <a:lnTo>
                    <a:pt x="0" y="2740943"/>
                  </a:lnTo>
                  <a:close/>
                </a:path>
              </a:pathLst>
            </a:custGeom>
            <a:solidFill>
              <a:srgbClr val="FFFFAA"/>
            </a:solidFill>
          </p:spPr>
        </p:sp>
      </p:grpSp>
      <p:sp>
        <p:nvSpPr>
          <p:cNvPr id="4" name="TextBox 4"/>
          <p:cNvSpPr txBox="1"/>
          <p:nvPr/>
        </p:nvSpPr>
        <p:spPr>
          <a:xfrm>
            <a:off x="1066800" y="952500"/>
            <a:ext cx="8115300" cy="2714625"/>
          </a:xfrm>
          <a:prstGeom prst="rect">
            <a:avLst/>
          </a:prstGeom>
        </p:spPr>
        <p:txBody>
          <a:bodyPr lIns="0" tIns="0" rIns="0" bIns="0" rtlCol="0" anchor="t">
            <a:spAutoFit/>
          </a:bodyPr>
          <a:lstStyle/>
          <a:p>
            <a:pPr>
              <a:lnSpc>
                <a:spcPts val="9599"/>
              </a:lnSpc>
            </a:pPr>
            <a:r>
              <a:rPr lang="en-US" sz="9999" dirty="0">
                <a:solidFill>
                  <a:srgbClr val="352652"/>
                </a:solidFill>
                <a:latin typeface="Chunk Five"/>
              </a:rPr>
              <a:t>HANGMAN GAME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67830" y="1400093"/>
            <a:ext cx="10320170" cy="7486814"/>
          </a:xfrm>
          <a:prstGeom prst="rect">
            <a:avLst/>
          </a:prstGeom>
        </p:spPr>
      </p:pic>
      <p:sp>
        <p:nvSpPr>
          <p:cNvPr id="6" name="TextBox 6"/>
          <p:cNvSpPr txBox="1"/>
          <p:nvPr/>
        </p:nvSpPr>
        <p:spPr>
          <a:xfrm>
            <a:off x="747290" y="4951981"/>
            <a:ext cx="8088105" cy="3802323"/>
          </a:xfrm>
          <a:prstGeom prst="rect">
            <a:avLst/>
          </a:prstGeom>
        </p:spPr>
        <p:txBody>
          <a:bodyPr lIns="0" tIns="0" rIns="0" bIns="0" rtlCol="0" anchor="t">
            <a:spAutoFit/>
          </a:bodyPr>
          <a:lstStyle/>
          <a:p>
            <a:pPr>
              <a:lnSpc>
                <a:spcPts val="5040"/>
              </a:lnSpc>
            </a:pPr>
            <a:r>
              <a:rPr lang="en-US" sz="3600" dirty="0" err="1">
                <a:solidFill>
                  <a:srgbClr val="352652"/>
                </a:solidFill>
                <a:latin typeface="Roboto"/>
              </a:rPr>
              <a:t>Kelompok</a:t>
            </a:r>
            <a:r>
              <a:rPr lang="en-US" sz="3600" dirty="0">
                <a:solidFill>
                  <a:srgbClr val="352652"/>
                </a:solidFill>
                <a:latin typeface="Roboto"/>
              </a:rPr>
              <a:t> 6 </a:t>
            </a:r>
          </a:p>
          <a:p>
            <a:pPr marL="777248" lvl="1" indent="-388624">
              <a:lnSpc>
                <a:spcPts val="5040"/>
              </a:lnSpc>
              <a:buFont typeface="Arial"/>
              <a:buChar char="•"/>
            </a:pPr>
            <a:r>
              <a:rPr lang="en-US" sz="3600" dirty="0" err="1">
                <a:solidFill>
                  <a:srgbClr val="352652"/>
                </a:solidFill>
                <a:latin typeface="Roboto"/>
              </a:rPr>
              <a:t>Fundroo</a:t>
            </a:r>
            <a:r>
              <a:rPr lang="en-US" sz="3600" dirty="0">
                <a:solidFill>
                  <a:srgbClr val="352652"/>
                </a:solidFill>
                <a:latin typeface="Roboto"/>
              </a:rPr>
              <a:t> Orlando - 535200074</a:t>
            </a:r>
          </a:p>
          <a:p>
            <a:pPr marL="777248" lvl="1" indent="-388624">
              <a:lnSpc>
                <a:spcPts val="5040"/>
              </a:lnSpc>
              <a:buFont typeface="Arial"/>
              <a:buChar char="•"/>
            </a:pPr>
            <a:r>
              <a:rPr lang="en-US" sz="3600" dirty="0">
                <a:solidFill>
                  <a:srgbClr val="352652"/>
                </a:solidFill>
                <a:latin typeface="Roboto"/>
              </a:rPr>
              <a:t>Gloria Valerie Lao - 535200049</a:t>
            </a:r>
          </a:p>
          <a:p>
            <a:pPr marL="777248" lvl="1" indent="-388624">
              <a:lnSpc>
                <a:spcPts val="5040"/>
              </a:lnSpc>
              <a:buFont typeface="Arial"/>
              <a:buChar char="•"/>
            </a:pPr>
            <a:r>
              <a:rPr lang="en-US" sz="3600" dirty="0">
                <a:solidFill>
                  <a:srgbClr val="352652"/>
                </a:solidFill>
                <a:latin typeface="Roboto"/>
              </a:rPr>
              <a:t>Michelle Augustine - 535200055</a:t>
            </a:r>
          </a:p>
          <a:p>
            <a:pPr marL="777248" lvl="1" indent="-388624">
              <a:lnSpc>
                <a:spcPts val="5040"/>
              </a:lnSpc>
              <a:buFont typeface="Arial"/>
              <a:buChar char="•"/>
            </a:pPr>
            <a:r>
              <a:rPr lang="en-US" sz="3600" dirty="0">
                <a:solidFill>
                  <a:srgbClr val="352652"/>
                </a:solidFill>
                <a:latin typeface="Roboto"/>
              </a:rPr>
              <a:t>Tiffany - 535200057</a:t>
            </a:r>
          </a:p>
          <a:p>
            <a:pPr marL="777248" lvl="1" indent="-388624">
              <a:lnSpc>
                <a:spcPts val="5040"/>
              </a:lnSpc>
              <a:buFont typeface="Arial"/>
              <a:buChar char="•"/>
            </a:pPr>
            <a:r>
              <a:rPr lang="en-US" sz="3600" dirty="0">
                <a:solidFill>
                  <a:srgbClr val="352652"/>
                </a:solidFill>
                <a:latin typeface="Roboto"/>
              </a:rPr>
              <a:t>Stevenson </a:t>
            </a:r>
            <a:r>
              <a:rPr lang="en-US" sz="3600" dirty="0" err="1">
                <a:solidFill>
                  <a:srgbClr val="352652"/>
                </a:solidFill>
                <a:latin typeface="Roboto"/>
              </a:rPr>
              <a:t>Tjuaca</a:t>
            </a:r>
            <a:r>
              <a:rPr lang="en-US" sz="3600" dirty="0">
                <a:solidFill>
                  <a:srgbClr val="352652"/>
                </a:solidFill>
                <a:latin typeface="Roboto"/>
              </a:rPr>
              <a:t> - 535200067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43659">
            <a:off x="-4519710" y="6691162"/>
            <a:ext cx="24010312" cy="6645342"/>
            <a:chOff x="0" y="0"/>
            <a:chExt cx="12437170" cy="3442240"/>
          </a:xfrm>
          <a:solidFill>
            <a:srgbClr val="FEB3EB"/>
          </a:solidFill>
        </p:grpSpPr>
        <p:sp>
          <p:nvSpPr>
            <p:cNvPr id="3" name="Freeform 3"/>
            <p:cNvSpPr/>
            <p:nvPr/>
          </p:nvSpPr>
          <p:spPr>
            <a:xfrm>
              <a:off x="0" y="0"/>
              <a:ext cx="12437170" cy="3442240"/>
            </a:xfrm>
            <a:custGeom>
              <a:avLst/>
              <a:gdLst/>
              <a:ahLst/>
              <a:cxnLst/>
              <a:rect l="l" t="t" r="r" b="b"/>
              <a:pathLst>
                <a:path w="12437170" h="3442240">
                  <a:moveTo>
                    <a:pt x="0" y="0"/>
                  </a:moveTo>
                  <a:lnTo>
                    <a:pt x="12437170" y="0"/>
                  </a:lnTo>
                  <a:lnTo>
                    <a:pt x="12437170" y="3442240"/>
                  </a:lnTo>
                  <a:lnTo>
                    <a:pt x="0" y="3442240"/>
                  </a:lnTo>
                  <a:close/>
                </a:path>
              </a:pathLst>
            </a:custGeom>
            <a:grpFill/>
          </p:spPr>
        </p:sp>
      </p:grpSp>
      <p:pic>
        <p:nvPicPr>
          <p:cNvPr id="4" name="Picture 4"/>
          <p:cNvPicPr>
            <a:picLocks noChangeAspect="1"/>
          </p:cNvPicPr>
          <p:nvPr/>
        </p:nvPicPr>
        <p:blipFill>
          <a:blip r:embed="rId2"/>
          <a:srcRect/>
          <a:stretch>
            <a:fillRect/>
          </a:stretch>
        </p:blipFill>
        <p:spPr>
          <a:xfrm>
            <a:off x="2415389" y="2250632"/>
            <a:ext cx="13457222" cy="7233257"/>
          </a:xfrm>
          <a:prstGeom prst="rect">
            <a:avLst/>
          </a:prstGeom>
        </p:spPr>
      </p:pic>
      <p:sp>
        <p:nvSpPr>
          <p:cNvPr id="5" name="TextBox 5"/>
          <p:cNvSpPr txBox="1"/>
          <p:nvPr/>
        </p:nvSpPr>
        <p:spPr>
          <a:xfrm>
            <a:off x="3407716" y="591574"/>
            <a:ext cx="12464895" cy="12954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Same Letter Warning</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51522">
            <a:off x="-660958" y="4681108"/>
            <a:ext cx="19878182" cy="6874510"/>
            <a:chOff x="0" y="0"/>
            <a:chExt cx="5827804" cy="2015441"/>
          </a:xfrm>
          <a:solidFill>
            <a:srgbClr val="FFFFAA"/>
          </a:solidFill>
        </p:grpSpPr>
        <p:sp>
          <p:nvSpPr>
            <p:cNvPr id="3" name="Freeform 3"/>
            <p:cNvSpPr/>
            <p:nvPr/>
          </p:nvSpPr>
          <p:spPr>
            <a:xfrm>
              <a:off x="0" y="0"/>
              <a:ext cx="5827804" cy="2015441"/>
            </a:xfrm>
            <a:custGeom>
              <a:avLst/>
              <a:gdLst/>
              <a:ahLst/>
              <a:cxnLst/>
              <a:rect l="l" t="t" r="r" b="b"/>
              <a:pathLst>
                <a:path w="5827804" h="2015441">
                  <a:moveTo>
                    <a:pt x="0" y="0"/>
                  </a:moveTo>
                  <a:lnTo>
                    <a:pt x="5827804" y="0"/>
                  </a:lnTo>
                  <a:lnTo>
                    <a:pt x="5827804" y="2015441"/>
                  </a:lnTo>
                  <a:lnTo>
                    <a:pt x="0" y="2015441"/>
                  </a:lnTo>
                  <a:close/>
                </a:path>
              </a:pathLst>
            </a:custGeom>
            <a:grpFill/>
          </p:spPr>
        </p:sp>
      </p:grpSp>
      <p:pic>
        <p:nvPicPr>
          <p:cNvPr id="4" name="Picture 4"/>
          <p:cNvPicPr>
            <a:picLocks noChangeAspect="1"/>
          </p:cNvPicPr>
          <p:nvPr/>
        </p:nvPicPr>
        <p:blipFill>
          <a:blip r:embed="rId2"/>
          <a:srcRect/>
          <a:stretch>
            <a:fillRect/>
          </a:stretch>
        </p:blipFill>
        <p:spPr>
          <a:xfrm>
            <a:off x="2415389" y="2250632"/>
            <a:ext cx="13457222" cy="7296338"/>
          </a:xfrm>
          <a:prstGeom prst="rect">
            <a:avLst/>
          </a:prstGeom>
        </p:spPr>
      </p:pic>
      <p:sp>
        <p:nvSpPr>
          <p:cNvPr id="5" name="TextBox 5"/>
          <p:cNvSpPr txBox="1"/>
          <p:nvPr/>
        </p:nvSpPr>
        <p:spPr>
          <a:xfrm>
            <a:off x="7664254" y="571500"/>
            <a:ext cx="2959491" cy="1295400"/>
          </a:xfrm>
          <a:prstGeom prst="rect">
            <a:avLst/>
          </a:prstGeom>
        </p:spPr>
        <p:txBody>
          <a:bodyPr lIns="0" tIns="0" rIns="0" bIns="0" rtlCol="0" anchor="t">
            <a:spAutoFit/>
          </a:bodyPr>
          <a:lstStyle/>
          <a:p>
            <a:pPr marL="0" lvl="0" indent="0" algn="ctr">
              <a:lnSpc>
                <a:spcPts val="8499"/>
              </a:lnSpc>
              <a:spcBef>
                <a:spcPct val="0"/>
              </a:spcBef>
            </a:pPr>
            <a:r>
              <a:rPr lang="en-US" sz="8499" dirty="0">
                <a:solidFill>
                  <a:srgbClr val="352652"/>
                </a:solidFill>
                <a:latin typeface="Chunk Five"/>
              </a:rPr>
              <a:t>Lose</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927580" y="1538479"/>
            <a:ext cx="11215288" cy="6924140"/>
            <a:chOff x="0" y="0"/>
            <a:chExt cx="5809439" cy="3586655"/>
          </a:xfrm>
          <a:solidFill>
            <a:srgbClr val="FEB3EB"/>
          </a:solidFill>
        </p:grpSpPr>
        <p:sp>
          <p:nvSpPr>
            <p:cNvPr id="3" name="Freeform 3"/>
            <p:cNvSpPr/>
            <p:nvPr/>
          </p:nvSpPr>
          <p:spPr>
            <a:xfrm>
              <a:off x="0" y="0"/>
              <a:ext cx="5809439" cy="3586655"/>
            </a:xfrm>
            <a:custGeom>
              <a:avLst/>
              <a:gdLst/>
              <a:ahLst/>
              <a:cxnLst/>
              <a:rect l="l" t="t" r="r" b="b"/>
              <a:pathLst>
                <a:path w="5809439" h="3586655">
                  <a:moveTo>
                    <a:pt x="0" y="0"/>
                  </a:moveTo>
                  <a:lnTo>
                    <a:pt x="5809439" y="0"/>
                  </a:lnTo>
                  <a:lnTo>
                    <a:pt x="5809439" y="3586655"/>
                  </a:lnTo>
                  <a:lnTo>
                    <a:pt x="0" y="3586655"/>
                  </a:lnTo>
                  <a:close/>
                </a:path>
              </a:pathLst>
            </a:custGeom>
            <a:grpFill/>
          </p:spPr>
        </p:sp>
      </p:grpSp>
      <p:pic>
        <p:nvPicPr>
          <p:cNvPr id="4" name="Picture 4"/>
          <p:cNvPicPr>
            <a:picLocks noChangeAspect="1"/>
          </p:cNvPicPr>
          <p:nvPr/>
        </p:nvPicPr>
        <p:blipFill>
          <a:blip r:embed="rId2"/>
          <a:srcRect/>
          <a:stretch>
            <a:fillRect/>
          </a:stretch>
        </p:blipFill>
        <p:spPr>
          <a:xfrm>
            <a:off x="2415389" y="2306703"/>
            <a:ext cx="13457222" cy="7240266"/>
          </a:xfrm>
          <a:prstGeom prst="rect">
            <a:avLst/>
          </a:prstGeom>
        </p:spPr>
      </p:pic>
      <p:sp>
        <p:nvSpPr>
          <p:cNvPr id="5" name="TextBox 5"/>
          <p:cNvSpPr txBox="1"/>
          <p:nvPr/>
        </p:nvSpPr>
        <p:spPr>
          <a:xfrm>
            <a:off x="7726790" y="654110"/>
            <a:ext cx="2834420" cy="1295400"/>
          </a:xfrm>
          <a:prstGeom prst="rect">
            <a:avLst/>
          </a:prstGeom>
        </p:spPr>
        <p:txBody>
          <a:bodyPr lIns="0" tIns="0" rIns="0" bIns="0" rtlCol="0" anchor="t">
            <a:spAutoFit/>
          </a:bodyPr>
          <a:lstStyle/>
          <a:p>
            <a:pPr marL="0" lvl="0" indent="0" algn="ctr">
              <a:lnSpc>
                <a:spcPts val="8499"/>
              </a:lnSpc>
              <a:spcBef>
                <a:spcPct val="0"/>
              </a:spcBef>
            </a:pPr>
            <a:r>
              <a:rPr lang="en-US" sz="8499">
                <a:solidFill>
                  <a:srgbClr val="352652"/>
                </a:solidFill>
                <a:latin typeface="Chunk Five"/>
              </a:rPr>
              <a:t>Win</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8631" y="-347378"/>
            <a:ext cx="19514220" cy="4396461"/>
            <a:chOff x="0" y="0"/>
            <a:chExt cx="5721099" cy="1288936"/>
          </a:xfrm>
        </p:grpSpPr>
        <p:sp>
          <p:nvSpPr>
            <p:cNvPr id="3" name="Freeform 3"/>
            <p:cNvSpPr/>
            <p:nvPr/>
          </p:nvSpPr>
          <p:spPr>
            <a:xfrm>
              <a:off x="0" y="0"/>
              <a:ext cx="5721099" cy="1288936"/>
            </a:xfrm>
            <a:custGeom>
              <a:avLst/>
              <a:gdLst/>
              <a:ahLst/>
              <a:cxnLst/>
              <a:rect l="l" t="t" r="r" b="b"/>
              <a:pathLst>
                <a:path w="5721099" h="1288936">
                  <a:moveTo>
                    <a:pt x="0" y="0"/>
                  </a:moveTo>
                  <a:lnTo>
                    <a:pt x="5721099" y="0"/>
                  </a:lnTo>
                  <a:lnTo>
                    <a:pt x="5721099" y="1288936"/>
                  </a:lnTo>
                  <a:lnTo>
                    <a:pt x="0" y="1288936"/>
                  </a:lnTo>
                  <a:close/>
                </a:path>
              </a:pathLst>
            </a:custGeom>
            <a:solidFill>
              <a:srgbClr val="FFFFAA"/>
            </a:solidFill>
          </p:spPr>
        </p:sp>
      </p:grpSp>
      <p:grpSp>
        <p:nvGrpSpPr>
          <p:cNvPr id="4" name="Group 4"/>
          <p:cNvGrpSpPr/>
          <p:nvPr/>
        </p:nvGrpSpPr>
        <p:grpSpPr>
          <a:xfrm>
            <a:off x="9144000" y="1341378"/>
            <a:ext cx="8539220" cy="2023497"/>
            <a:chOff x="0" y="0"/>
            <a:chExt cx="11385627" cy="2697995"/>
          </a:xfrm>
        </p:grpSpPr>
        <p:sp>
          <p:nvSpPr>
            <p:cNvPr id="5" name="TextBox 5"/>
            <p:cNvSpPr txBox="1"/>
            <p:nvPr/>
          </p:nvSpPr>
          <p:spPr>
            <a:xfrm>
              <a:off x="0" y="1999721"/>
              <a:ext cx="7394353" cy="698274"/>
            </a:xfrm>
            <a:prstGeom prst="rect">
              <a:avLst/>
            </a:prstGeom>
          </p:spPr>
          <p:txBody>
            <a:bodyPr lIns="0" tIns="0" rIns="0" bIns="0" rtlCol="0" anchor="t">
              <a:spAutoFit/>
            </a:bodyPr>
            <a:lstStyle/>
            <a:p>
              <a:pPr marL="0" lvl="0" indent="0">
                <a:lnSpc>
                  <a:spcPts val="4119"/>
                </a:lnSpc>
                <a:spcBef>
                  <a:spcPct val="0"/>
                </a:spcBef>
              </a:pPr>
              <a:endParaRPr/>
            </a:p>
          </p:txBody>
        </p:sp>
        <p:sp>
          <p:nvSpPr>
            <p:cNvPr id="6" name="TextBox 6"/>
            <p:cNvSpPr txBox="1"/>
            <p:nvPr/>
          </p:nvSpPr>
          <p:spPr>
            <a:xfrm>
              <a:off x="0" y="0"/>
              <a:ext cx="11385627" cy="17272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How to play ?</a:t>
              </a:r>
            </a:p>
          </p:txBody>
        </p:sp>
      </p:grpSp>
      <p:sp>
        <p:nvSpPr>
          <p:cNvPr id="7" name="TextBox 7"/>
          <p:cNvSpPr txBox="1"/>
          <p:nvPr/>
        </p:nvSpPr>
        <p:spPr>
          <a:xfrm>
            <a:off x="719734" y="5406348"/>
            <a:ext cx="5979213" cy="3200400"/>
          </a:xfrm>
          <a:prstGeom prst="rect">
            <a:avLst/>
          </a:prstGeom>
        </p:spPr>
        <p:txBody>
          <a:bodyPr lIns="0" tIns="0" rIns="0" bIns="0" rtlCol="0" anchor="t">
            <a:spAutoFit/>
          </a:bodyPr>
          <a:lstStyle/>
          <a:p>
            <a:pPr marL="0" lvl="0" indent="0" algn="ctr">
              <a:lnSpc>
                <a:spcPts val="4200"/>
              </a:lnSpc>
              <a:spcBef>
                <a:spcPct val="0"/>
              </a:spcBef>
            </a:pPr>
            <a:r>
              <a:rPr lang="en-US" sz="3000" dirty="0" err="1">
                <a:solidFill>
                  <a:srgbClr val="352652"/>
                </a:solidFill>
                <a:latin typeface="Roboto"/>
              </a:rPr>
              <a:t>Terdapat</a:t>
            </a:r>
            <a:r>
              <a:rPr lang="en-US" sz="3000" dirty="0">
                <a:solidFill>
                  <a:srgbClr val="352652"/>
                </a:solidFill>
                <a:latin typeface="Roboto"/>
              </a:rPr>
              <a:t> garis-garis yang </a:t>
            </a:r>
            <a:r>
              <a:rPr lang="en-US" sz="3000" dirty="0" err="1">
                <a:solidFill>
                  <a:srgbClr val="352652"/>
                </a:solidFill>
                <a:latin typeface="Roboto"/>
              </a:rPr>
              <a:t>harus</a:t>
            </a:r>
            <a:r>
              <a:rPr lang="en-US" sz="3000" dirty="0">
                <a:solidFill>
                  <a:srgbClr val="352652"/>
                </a:solidFill>
                <a:latin typeface="Roboto"/>
              </a:rPr>
              <a:t> </a:t>
            </a:r>
            <a:r>
              <a:rPr lang="en-US" sz="3000" dirty="0" err="1">
                <a:solidFill>
                  <a:srgbClr val="352652"/>
                </a:solidFill>
                <a:latin typeface="Roboto"/>
              </a:rPr>
              <a:t>diisi</a:t>
            </a:r>
            <a:r>
              <a:rPr lang="en-US" sz="3000" dirty="0">
                <a:solidFill>
                  <a:srgbClr val="352652"/>
                </a:solidFill>
                <a:latin typeface="Roboto"/>
              </a:rPr>
              <a:t> </a:t>
            </a:r>
            <a:r>
              <a:rPr lang="en-US" sz="3000" dirty="0" err="1">
                <a:solidFill>
                  <a:srgbClr val="352652"/>
                </a:solidFill>
                <a:latin typeface="Roboto"/>
              </a:rPr>
              <a:t>dengan</a:t>
            </a:r>
            <a:r>
              <a:rPr lang="en-US" sz="3000" dirty="0">
                <a:solidFill>
                  <a:srgbClr val="352652"/>
                </a:solidFill>
                <a:latin typeface="Roboto"/>
              </a:rPr>
              <a:t> </a:t>
            </a:r>
            <a:r>
              <a:rPr lang="en-US" sz="3000" dirty="0" err="1">
                <a:solidFill>
                  <a:srgbClr val="352652"/>
                </a:solidFill>
                <a:latin typeface="Roboto"/>
              </a:rPr>
              <a:t>huruf-huruf</a:t>
            </a:r>
            <a:r>
              <a:rPr lang="en-US" sz="3000" dirty="0">
                <a:solidFill>
                  <a:srgbClr val="352652"/>
                </a:solidFill>
                <a:latin typeface="Roboto"/>
              </a:rPr>
              <a:t> yang </a:t>
            </a:r>
            <a:r>
              <a:rPr lang="en-US" sz="3000" dirty="0" err="1">
                <a:solidFill>
                  <a:srgbClr val="352652"/>
                </a:solidFill>
                <a:latin typeface="Roboto"/>
              </a:rPr>
              <a:t>harus</a:t>
            </a:r>
            <a:r>
              <a:rPr lang="en-US" sz="3000" dirty="0">
                <a:solidFill>
                  <a:srgbClr val="352652"/>
                </a:solidFill>
                <a:latin typeface="Roboto"/>
              </a:rPr>
              <a:t> </a:t>
            </a:r>
            <a:r>
              <a:rPr lang="en-US" sz="3000" dirty="0" err="1">
                <a:solidFill>
                  <a:srgbClr val="352652"/>
                </a:solidFill>
                <a:latin typeface="Roboto"/>
              </a:rPr>
              <a:t>ditebak</a:t>
            </a:r>
            <a:r>
              <a:rPr lang="en-US" sz="3000" dirty="0">
                <a:solidFill>
                  <a:srgbClr val="352652"/>
                </a:solidFill>
                <a:latin typeface="Roboto"/>
              </a:rPr>
              <a:t>. </a:t>
            </a:r>
            <a:r>
              <a:rPr lang="en-US" sz="3000" dirty="0" err="1">
                <a:solidFill>
                  <a:srgbClr val="352652"/>
                </a:solidFill>
                <a:latin typeface="Roboto"/>
              </a:rPr>
              <a:t>Terdapat</a:t>
            </a:r>
            <a:r>
              <a:rPr lang="en-US" sz="3000" dirty="0">
                <a:solidFill>
                  <a:srgbClr val="352652"/>
                </a:solidFill>
                <a:latin typeface="Roboto"/>
              </a:rPr>
              <a:t> juga</a:t>
            </a:r>
            <a:r>
              <a:rPr lang="en-US" sz="3000" dirty="0">
                <a:solidFill>
                  <a:srgbClr val="352652"/>
                </a:solidFill>
                <a:latin typeface="Roboto Bold"/>
              </a:rPr>
              <a:t> Hint</a:t>
            </a:r>
            <a:r>
              <a:rPr lang="en-US" sz="3000" dirty="0">
                <a:solidFill>
                  <a:srgbClr val="352652"/>
                </a:solidFill>
                <a:latin typeface="Roboto"/>
              </a:rPr>
              <a:t> untuk </a:t>
            </a:r>
            <a:r>
              <a:rPr lang="en-US" sz="3000" dirty="0" err="1">
                <a:solidFill>
                  <a:srgbClr val="352652"/>
                </a:solidFill>
                <a:latin typeface="Roboto"/>
              </a:rPr>
              <a:t>mendapatkan</a:t>
            </a:r>
            <a:r>
              <a:rPr lang="en-US" sz="3000" dirty="0">
                <a:solidFill>
                  <a:srgbClr val="352652"/>
                </a:solidFill>
                <a:latin typeface="Roboto"/>
              </a:rPr>
              <a:t> </a:t>
            </a:r>
            <a:r>
              <a:rPr lang="en-US" sz="3000" dirty="0">
                <a:solidFill>
                  <a:srgbClr val="352652"/>
                </a:solidFill>
                <a:latin typeface="Roboto Bold"/>
              </a:rPr>
              <a:t>Clue</a:t>
            </a:r>
            <a:r>
              <a:rPr lang="en-US" sz="3000" dirty="0">
                <a:solidFill>
                  <a:srgbClr val="352652"/>
                </a:solidFill>
                <a:latin typeface="Roboto"/>
              </a:rPr>
              <a:t> yang </a:t>
            </a:r>
            <a:r>
              <a:rPr lang="en-US" sz="3000" dirty="0" err="1">
                <a:solidFill>
                  <a:srgbClr val="352652"/>
                </a:solidFill>
                <a:latin typeface="Roboto"/>
              </a:rPr>
              <a:t>dibutuhkan</a:t>
            </a:r>
            <a:r>
              <a:rPr lang="en-US" sz="3000" dirty="0">
                <a:solidFill>
                  <a:srgbClr val="352652"/>
                </a:solidFill>
                <a:latin typeface="Roboto"/>
              </a:rPr>
              <a:t> untuk </a:t>
            </a:r>
            <a:r>
              <a:rPr lang="en-US" sz="3000" dirty="0" err="1">
                <a:solidFill>
                  <a:srgbClr val="352652"/>
                </a:solidFill>
                <a:latin typeface="Roboto"/>
              </a:rPr>
              <a:t>membantu</a:t>
            </a:r>
            <a:r>
              <a:rPr lang="en-US" sz="3000" dirty="0">
                <a:solidFill>
                  <a:srgbClr val="352652"/>
                </a:solidFill>
                <a:latin typeface="Roboto"/>
              </a:rPr>
              <a:t> </a:t>
            </a:r>
            <a:r>
              <a:rPr lang="en-US" sz="3000" dirty="0" err="1">
                <a:solidFill>
                  <a:srgbClr val="352652"/>
                </a:solidFill>
                <a:latin typeface="Roboto"/>
              </a:rPr>
              <a:t>menjawab</a:t>
            </a:r>
            <a:r>
              <a:rPr lang="en-US" sz="3000" dirty="0">
                <a:solidFill>
                  <a:srgbClr val="352652"/>
                </a:solidFill>
                <a:latin typeface="Roboto"/>
              </a:rPr>
              <a:t> kata </a:t>
            </a:r>
            <a:r>
              <a:rPr lang="en-US" sz="3000" dirty="0" err="1">
                <a:solidFill>
                  <a:srgbClr val="352652"/>
                </a:solidFill>
                <a:latin typeface="Roboto"/>
              </a:rPr>
              <a:t>tersebut</a:t>
            </a:r>
            <a:r>
              <a:rPr lang="en-US" sz="3000" dirty="0">
                <a:solidFill>
                  <a:srgbClr val="352652"/>
                </a:solidFill>
                <a:latin typeface="Roboto"/>
              </a:rPr>
              <a:t>.</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01780"/>
            <a:ext cx="6698948" cy="3702691"/>
          </a:xfrm>
          <a:prstGeom prst="rect">
            <a:avLst/>
          </a:prstGeom>
        </p:spPr>
      </p:pic>
      <p:pic>
        <p:nvPicPr>
          <p:cNvPr id="9" name="Picture 9"/>
          <p:cNvPicPr>
            <a:picLocks noChangeAspect="1"/>
          </p:cNvPicPr>
          <p:nvPr/>
        </p:nvPicPr>
        <p:blipFill>
          <a:blip r:embed="rId4"/>
          <a:srcRect/>
          <a:stretch>
            <a:fillRect/>
          </a:stretch>
        </p:blipFill>
        <p:spPr>
          <a:xfrm>
            <a:off x="7834876" y="4390302"/>
            <a:ext cx="10129754" cy="5455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8631" y="-347378"/>
            <a:ext cx="19514220" cy="4396461"/>
            <a:chOff x="0" y="0"/>
            <a:chExt cx="5721099" cy="1288936"/>
          </a:xfrm>
        </p:grpSpPr>
        <p:sp>
          <p:nvSpPr>
            <p:cNvPr id="3" name="Freeform 3"/>
            <p:cNvSpPr/>
            <p:nvPr/>
          </p:nvSpPr>
          <p:spPr>
            <a:xfrm>
              <a:off x="0" y="0"/>
              <a:ext cx="5721099" cy="1288936"/>
            </a:xfrm>
            <a:custGeom>
              <a:avLst/>
              <a:gdLst/>
              <a:ahLst/>
              <a:cxnLst/>
              <a:rect l="l" t="t" r="r" b="b"/>
              <a:pathLst>
                <a:path w="5721099" h="1288936">
                  <a:moveTo>
                    <a:pt x="0" y="0"/>
                  </a:moveTo>
                  <a:lnTo>
                    <a:pt x="5721099" y="0"/>
                  </a:lnTo>
                  <a:lnTo>
                    <a:pt x="5721099" y="1288936"/>
                  </a:lnTo>
                  <a:lnTo>
                    <a:pt x="0" y="1288936"/>
                  </a:lnTo>
                  <a:close/>
                </a:path>
              </a:pathLst>
            </a:custGeom>
            <a:solidFill>
              <a:srgbClr val="FFFFAA"/>
            </a:solidFill>
          </p:spPr>
        </p:sp>
      </p:grpSp>
      <p:grpSp>
        <p:nvGrpSpPr>
          <p:cNvPr id="4" name="Group 4"/>
          <p:cNvGrpSpPr/>
          <p:nvPr/>
        </p:nvGrpSpPr>
        <p:grpSpPr>
          <a:xfrm>
            <a:off x="9144000" y="1341378"/>
            <a:ext cx="8539220" cy="2023497"/>
            <a:chOff x="0" y="0"/>
            <a:chExt cx="11385627" cy="2697995"/>
          </a:xfrm>
        </p:grpSpPr>
        <p:sp>
          <p:nvSpPr>
            <p:cNvPr id="5" name="TextBox 5"/>
            <p:cNvSpPr txBox="1"/>
            <p:nvPr/>
          </p:nvSpPr>
          <p:spPr>
            <a:xfrm>
              <a:off x="0" y="1999721"/>
              <a:ext cx="7394353" cy="698274"/>
            </a:xfrm>
            <a:prstGeom prst="rect">
              <a:avLst/>
            </a:prstGeom>
          </p:spPr>
          <p:txBody>
            <a:bodyPr lIns="0" tIns="0" rIns="0" bIns="0" rtlCol="0" anchor="t">
              <a:spAutoFit/>
            </a:bodyPr>
            <a:lstStyle/>
            <a:p>
              <a:pPr marL="0" lvl="0" indent="0">
                <a:lnSpc>
                  <a:spcPts val="4119"/>
                </a:lnSpc>
                <a:spcBef>
                  <a:spcPct val="0"/>
                </a:spcBef>
              </a:pPr>
              <a:endParaRPr/>
            </a:p>
          </p:txBody>
        </p:sp>
        <p:sp>
          <p:nvSpPr>
            <p:cNvPr id="6" name="TextBox 6"/>
            <p:cNvSpPr txBox="1"/>
            <p:nvPr/>
          </p:nvSpPr>
          <p:spPr>
            <a:xfrm>
              <a:off x="0" y="0"/>
              <a:ext cx="11385627" cy="17272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How to play ?</a:t>
              </a:r>
            </a:p>
          </p:txBody>
        </p:sp>
      </p:grpSp>
      <p:sp>
        <p:nvSpPr>
          <p:cNvPr id="7" name="TextBox 7"/>
          <p:cNvSpPr txBox="1"/>
          <p:nvPr/>
        </p:nvSpPr>
        <p:spPr>
          <a:xfrm>
            <a:off x="649322" y="5567584"/>
            <a:ext cx="6237232" cy="3200400"/>
          </a:xfrm>
          <a:prstGeom prst="rect">
            <a:avLst/>
          </a:prstGeom>
        </p:spPr>
        <p:txBody>
          <a:bodyPr lIns="0" tIns="0" rIns="0" bIns="0" rtlCol="0" anchor="t">
            <a:spAutoFit/>
          </a:bodyPr>
          <a:lstStyle/>
          <a:p>
            <a:pPr marL="0" lvl="0" indent="0" algn="ctr">
              <a:lnSpc>
                <a:spcPts val="4200"/>
              </a:lnSpc>
              <a:spcBef>
                <a:spcPct val="0"/>
              </a:spcBef>
            </a:pPr>
            <a:r>
              <a:rPr lang="en-US" sz="3000" dirty="0">
                <a:solidFill>
                  <a:srgbClr val="352652"/>
                </a:solidFill>
                <a:latin typeface="Roboto"/>
              </a:rPr>
              <a:t>Ketika salah </a:t>
            </a:r>
            <a:r>
              <a:rPr lang="en-US" sz="3000" dirty="0" err="1">
                <a:solidFill>
                  <a:srgbClr val="352652"/>
                </a:solidFill>
                <a:latin typeface="Roboto"/>
              </a:rPr>
              <a:t>dalam</a:t>
            </a:r>
            <a:r>
              <a:rPr lang="en-US" sz="3000" dirty="0">
                <a:solidFill>
                  <a:srgbClr val="352652"/>
                </a:solidFill>
                <a:latin typeface="Roboto"/>
              </a:rPr>
              <a:t> </a:t>
            </a:r>
            <a:r>
              <a:rPr lang="en-US" sz="3000" dirty="0" err="1">
                <a:solidFill>
                  <a:srgbClr val="352652"/>
                </a:solidFill>
                <a:latin typeface="Roboto"/>
              </a:rPr>
              <a:t>mengisi</a:t>
            </a:r>
            <a:r>
              <a:rPr lang="en-US" sz="3000" dirty="0">
                <a:solidFill>
                  <a:srgbClr val="352652"/>
                </a:solidFill>
                <a:latin typeface="Roboto"/>
              </a:rPr>
              <a:t> </a:t>
            </a:r>
            <a:r>
              <a:rPr lang="en-US" sz="3000" dirty="0" err="1">
                <a:solidFill>
                  <a:srgbClr val="352652"/>
                </a:solidFill>
                <a:latin typeface="Roboto"/>
              </a:rPr>
              <a:t>jawaban</a:t>
            </a:r>
            <a:r>
              <a:rPr lang="en-US" sz="3000" dirty="0">
                <a:solidFill>
                  <a:srgbClr val="352652"/>
                </a:solidFill>
                <a:latin typeface="Roboto"/>
              </a:rPr>
              <a:t>, </a:t>
            </a:r>
            <a:r>
              <a:rPr lang="en-US" sz="3000" dirty="0" err="1">
                <a:solidFill>
                  <a:srgbClr val="352652"/>
                </a:solidFill>
                <a:latin typeface="Roboto"/>
              </a:rPr>
              <a:t>maka</a:t>
            </a:r>
            <a:r>
              <a:rPr lang="en-US" sz="3000" dirty="0">
                <a:solidFill>
                  <a:srgbClr val="352652"/>
                </a:solidFill>
                <a:latin typeface="Roboto"/>
              </a:rPr>
              <a:t> </a:t>
            </a:r>
            <a:r>
              <a:rPr lang="en-US" sz="3000" dirty="0" err="1">
                <a:solidFill>
                  <a:srgbClr val="352652"/>
                </a:solidFill>
                <a:latin typeface="Roboto"/>
              </a:rPr>
              <a:t>tiang</a:t>
            </a:r>
            <a:r>
              <a:rPr lang="en-US" sz="3000" dirty="0">
                <a:solidFill>
                  <a:srgbClr val="352652"/>
                </a:solidFill>
                <a:latin typeface="Roboto"/>
              </a:rPr>
              <a:t> </a:t>
            </a:r>
            <a:r>
              <a:rPr lang="en-US" sz="3000" dirty="0" err="1">
                <a:solidFill>
                  <a:srgbClr val="352652"/>
                </a:solidFill>
                <a:latin typeface="Roboto"/>
              </a:rPr>
              <a:t>akan</a:t>
            </a:r>
            <a:r>
              <a:rPr lang="en-US" sz="3000" dirty="0">
                <a:solidFill>
                  <a:srgbClr val="352652"/>
                </a:solidFill>
                <a:latin typeface="Roboto"/>
              </a:rPr>
              <a:t> </a:t>
            </a:r>
            <a:r>
              <a:rPr lang="en-US" sz="3000" dirty="0" err="1">
                <a:solidFill>
                  <a:srgbClr val="352652"/>
                </a:solidFill>
                <a:latin typeface="Roboto"/>
              </a:rPr>
              <a:t>memunculkan</a:t>
            </a:r>
            <a:r>
              <a:rPr lang="en-US" sz="3000" dirty="0">
                <a:solidFill>
                  <a:srgbClr val="352652"/>
                </a:solidFill>
                <a:latin typeface="Roboto"/>
              </a:rPr>
              <a:t> </a:t>
            </a:r>
            <a:r>
              <a:rPr lang="en-US" sz="3000" dirty="0" err="1">
                <a:solidFill>
                  <a:srgbClr val="352652"/>
                </a:solidFill>
                <a:latin typeface="Roboto"/>
              </a:rPr>
              <a:t>satu</a:t>
            </a:r>
            <a:r>
              <a:rPr lang="en-US" sz="3000" dirty="0">
                <a:solidFill>
                  <a:srgbClr val="352652"/>
                </a:solidFill>
                <a:latin typeface="Roboto"/>
              </a:rPr>
              <a:t> per </a:t>
            </a:r>
            <a:r>
              <a:rPr lang="en-US" sz="3000" dirty="0" err="1">
                <a:solidFill>
                  <a:srgbClr val="352652"/>
                </a:solidFill>
                <a:latin typeface="Roboto"/>
              </a:rPr>
              <a:t>satu</a:t>
            </a:r>
            <a:r>
              <a:rPr lang="en-US" sz="3000" dirty="0">
                <a:solidFill>
                  <a:srgbClr val="352652"/>
                </a:solidFill>
                <a:latin typeface="Roboto"/>
              </a:rPr>
              <a:t> </a:t>
            </a:r>
            <a:r>
              <a:rPr lang="en-US" sz="3000" dirty="0" err="1">
                <a:solidFill>
                  <a:srgbClr val="352652"/>
                </a:solidFill>
                <a:latin typeface="Roboto"/>
              </a:rPr>
              <a:t>bagian</a:t>
            </a:r>
            <a:r>
              <a:rPr lang="en-US" sz="3000" dirty="0">
                <a:solidFill>
                  <a:srgbClr val="352652"/>
                </a:solidFill>
                <a:latin typeface="Roboto"/>
              </a:rPr>
              <a:t> </a:t>
            </a:r>
            <a:r>
              <a:rPr lang="en-US" sz="3000" dirty="0" err="1">
                <a:solidFill>
                  <a:srgbClr val="352652"/>
                </a:solidFill>
                <a:latin typeface="Roboto"/>
              </a:rPr>
              <a:t>dari</a:t>
            </a:r>
            <a:r>
              <a:rPr lang="en-US" sz="3000" dirty="0">
                <a:solidFill>
                  <a:srgbClr val="352652"/>
                </a:solidFill>
                <a:latin typeface="Roboto"/>
              </a:rPr>
              <a:t> </a:t>
            </a:r>
            <a:r>
              <a:rPr lang="en-US" sz="3000" dirty="0">
                <a:solidFill>
                  <a:srgbClr val="352652"/>
                </a:solidFill>
                <a:latin typeface="Roboto Bold" panose="02000000000000000000" charset="0"/>
                <a:ea typeface="Roboto Bold" panose="02000000000000000000" charset="0"/>
              </a:rPr>
              <a:t>Hangman</a:t>
            </a:r>
            <a:r>
              <a:rPr lang="en-US" sz="3000" dirty="0">
                <a:solidFill>
                  <a:srgbClr val="352652"/>
                </a:solidFill>
                <a:latin typeface="Roboto"/>
              </a:rPr>
              <a:t> </a:t>
            </a:r>
            <a:r>
              <a:rPr lang="en-US" sz="3000" dirty="0" err="1">
                <a:solidFill>
                  <a:srgbClr val="352652"/>
                </a:solidFill>
                <a:latin typeface="Roboto"/>
              </a:rPr>
              <a:t>hingga</a:t>
            </a:r>
            <a:r>
              <a:rPr lang="en-US" sz="3000" dirty="0">
                <a:solidFill>
                  <a:srgbClr val="352652"/>
                </a:solidFill>
                <a:latin typeface="Roboto"/>
              </a:rPr>
              <a:t> </a:t>
            </a:r>
            <a:r>
              <a:rPr lang="en-US" sz="3000" dirty="0" err="1">
                <a:solidFill>
                  <a:srgbClr val="352652"/>
                </a:solidFill>
                <a:latin typeface="Roboto"/>
              </a:rPr>
              <a:t>membentuk</a:t>
            </a:r>
            <a:r>
              <a:rPr lang="en-US" sz="3000" dirty="0">
                <a:solidFill>
                  <a:srgbClr val="352652"/>
                </a:solidFill>
                <a:latin typeface="Roboto"/>
              </a:rPr>
              <a:t> orang </a:t>
            </a:r>
            <a:r>
              <a:rPr lang="en-US" sz="3000" dirty="0" err="1">
                <a:solidFill>
                  <a:srgbClr val="352652"/>
                </a:solidFill>
                <a:latin typeface="Roboto"/>
              </a:rPr>
              <a:t>serta</a:t>
            </a:r>
            <a:r>
              <a:rPr lang="en-US" sz="3000" dirty="0">
                <a:solidFill>
                  <a:srgbClr val="352652"/>
                </a:solidFill>
                <a:latin typeface="Roboto"/>
              </a:rPr>
              <a:t> </a:t>
            </a:r>
            <a:r>
              <a:rPr lang="en-US" sz="3000" dirty="0" err="1">
                <a:solidFill>
                  <a:srgbClr val="352652"/>
                </a:solidFill>
                <a:latin typeface="Roboto"/>
              </a:rPr>
              <a:t>terdapat</a:t>
            </a:r>
            <a:r>
              <a:rPr lang="en-US" sz="3000" dirty="0">
                <a:solidFill>
                  <a:srgbClr val="352652"/>
                </a:solidFill>
                <a:latin typeface="Roboto"/>
              </a:rPr>
              <a:t> list </a:t>
            </a:r>
            <a:r>
              <a:rPr lang="en-US" sz="3000" dirty="0" err="1">
                <a:solidFill>
                  <a:srgbClr val="352652"/>
                </a:solidFill>
                <a:latin typeface="Roboto"/>
              </a:rPr>
              <a:t>huruf</a:t>
            </a:r>
            <a:r>
              <a:rPr lang="en-US" sz="3000" dirty="0">
                <a:solidFill>
                  <a:srgbClr val="352652"/>
                </a:solidFill>
                <a:latin typeface="Roboto"/>
              </a:rPr>
              <a:t> </a:t>
            </a:r>
            <a:r>
              <a:rPr lang="en-US" sz="3000" dirty="0" err="1">
                <a:solidFill>
                  <a:srgbClr val="352652"/>
                </a:solidFill>
                <a:latin typeface="Roboto"/>
              </a:rPr>
              <a:t>apa</a:t>
            </a:r>
            <a:r>
              <a:rPr lang="en-US" sz="3000" dirty="0">
                <a:solidFill>
                  <a:srgbClr val="352652"/>
                </a:solidFill>
                <a:latin typeface="Roboto"/>
              </a:rPr>
              <a:t> </a:t>
            </a:r>
            <a:r>
              <a:rPr lang="en-US" sz="3000" dirty="0" err="1">
                <a:solidFill>
                  <a:srgbClr val="352652"/>
                </a:solidFill>
                <a:latin typeface="Roboto"/>
              </a:rPr>
              <a:t>saja</a:t>
            </a:r>
            <a:r>
              <a:rPr lang="en-US" sz="3000" dirty="0">
                <a:solidFill>
                  <a:srgbClr val="352652"/>
                </a:solidFill>
                <a:latin typeface="Roboto"/>
              </a:rPr>
              <a:t> yang </a:t>
            </a:r>
            <a:r>
              <a:rPr lang="en-US" sz="3000" dirty="0" err="1">
                <a:solidFill>
                  <a:srgbClr val="352652"/>
                </a:solidFill>
                <a:latin typeface="Roboto"/>
              </a:rPr>
              <a:t>sudah</a:t>
            </a:r>
            <a:r>
              <a:rPr lang="en-US" sz="3000" dirty="0">
                <a:solidFill>
                  <a:srgbClr val="352652"/>
                </a:solidFill>
                <a:latin typeface="Roboto"/>
              </a:rPr>
              <a:t> </a:t>
            </a:r>
            <a:r>
              <a:rPr lang="en-US" sz="3000" dirty="0" err="1">
                <a:solidFill>
                  <a:srgbClr val="352652"/>
                </a:solidFill>
                <a:latin typeface="Roboto"/>
              </a:rPr>
              <a:t>diisi</a:t>
            </a:r>
            <a:r>
              <a:rPr lang="en-US" sz="3000" dirty="0">
                <a:solidFill>
                  <a:srgbClr val="352652"/>
                </a:solidFill>
                <a:latin typeface="Roboto"/>
              </a:rPr>
              <a:t> </a:t>
            </a:r>
            <a:r>
              <a:rPr lang="en-US" sz="3000" dirty="0" err="1">
                <a:solidFill>
                  <a:srgbClr val="352652"/>
                </a:solidFill>
                <a:latin typeface="Roboto"/>
              </a:rPr>
              <a:t>tetapi</a:t>
            </a:r>
            <a:r>
              <a:rPr lang="en-US" sz="3000" dirty="0">
                <a:solidFill>
                  <a:srgbClr val="352652"/>
                </a:solidFill>
                <a:latin typeface="Roboto"/>
              </a:rPr>
              <a:t> salah.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01780"/>
            <a:ext cx="6698948" cy="3702691"/>
          </a:xfrm>
          <a:prstGeom prst="rect">
            <a:avLst/>
          </a:prstGeom>
        </p:spPr>
      </p:pic>
      <p:pic>
        <p:nvPicPr>
          <p:cNvPr id="9" name="Picture 9"/>
          <p:cNvPicPr>
            <a:picLocks noChangeAspect="1"/>
          </p:cNvPicPr>
          <p:nvPr/>
        </p:nvPicPr>
        <p:blipFill>
          <a:blip r:embed="rId4"/>
          <a:srcRect/>
          <a:stretch>
            <a:fillRect/>
          </a:stretch>
        </p:blipFill>
        <p:spPr>
          <a:xfrm>
            <a:off x="7807647" y="4454593"/>
            <a:ext cx="10217562" cy="55025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8631" y="-347378"/>
            <a:ext cx="19514220" cy="4396461"/>
            <a:chOff x="0" y="0"/>
            <a:chExt cx="5721099" cy="1288936"/>
          </a:xfrm>
        </p:grpSpPr>
        <p:sp>
          <p:nvSpPr>
            <p:cNvPr id="3" name="Freeform 3"/>
            <p:cNvSpPr/>
            <p:nvPr/>
          </p:nvSpPr>
          <p:spPr>
            <a:xfrm>
              <a:off x="0" y="0"/>
              <a:ext cx="5721099" cy="1288936"/>
            </a:xfrm>
            <a:custGeom>
              <a:avLst/>
              <a:gdLst/>
              <a:ahLst/>
              <a:cxnLst/>
              <a:rect l="l" t="t" r="r" b="b"/>
              <a:pathLst>
                <a:path w="5721099" h="1288936">
                  <a:moveTo>
                    <a:pt x="0" y="0"/>
                  </a:moveTo>
                  <a:lnTo>
                    <a:pt x="5721099" y="0"/>
                  </a:lnTo>
                  <a:lnTo>
                    <a:pt x="5721099" y="1288936"/>
                  </a:lnTo>
                  <a:lnTo>
                    <a:pt x="0" y="1288936"/>
                  </a:lnTo>
                  <a:close/>
                </a:path>
              </a:pathLst>
            </a:custGeom>
            <a:solidFill>
              <a:srgbClr val="FFFFAA"/>
            </a:solidFill>
          </p:spPr>
        </p:sp>
      </p:grpSp>
      <p:grpSp>
        <p:nvGrpSpPr>
          <p:cNvPr id="4" name="Group 4"/>
          <p:cNvGrpSpPr/>
          <p:nvPr/>
        </p:nvGrpSpPr>
        <p:grpSpPr>
          <a:xfrm>
            <a:off x="9144000" y="1341378"/>
            <a:ext cx="8539220" cy="2023497"/>
            <a:chOff x="0" y="0"/>
            <a:chExt cx="11385627" cy="2697995"/>
          </a:xfrm>
        </p:grpSpPr>
        <p:sp>
          <p:nvSpPr>
            <p:cNvPr id="5" name="TextBox 5"/>
            <p:cNvSpPr txBox="1"/>
            <p:nvPr/>
          </p:nvSpPr>
          <p:spPr>
            <a:xfrm>
              <a:off x="0" y="1999721"/>
              <a:ext cx="7394353" cy="698274"/>
            </a:xfrm>
            <a:prstGeom prst="rect">
              <a:avLst/>
            </a:prstGeom>
          </p:spPr>
          <p:txBody>
            <a:bodyPr lIns="0" tIns="0" rIns="0" bIns="0" rtlCol="0" anchor="t">
              <a:spAutoFit/>
            </a:bodyPr>
            <a:lstStyle/>
            <a:p>
              <a:pPr marL="0" lvl="0" indent="0">
                <a:lnSpc>
                  <a:spcPts val="4119"/>
                </a:lnSpc>
                <a:spcBef>
                  <a:spcPct val="0"/>
                </a:spcBef>
              </a:pPr>
              <a:endParaRPr/>
            </a:p>
          </p:txBody>
        </p:sp>
        <p:sp>
          <p:nvSpPr>
            <p:cNvPr id="6" name="TextBox 6"/>
            <p:cNvSpPr txBox="1"/>
            <p:nvPr/>
          </p:nvSpPr>
          <p:spPr>
            <a:xfrm>
              <a:off x="0" y="0"/>
              <a:ext cx="11385627" cy="17272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How to play ?</a:t>
              </a:r>
            </a:p>
          </p:txBody>
        </p:sp>
      </p:grpSp>
      <p:sp>
        <p:nvSpPr>
          <p:cNvPr id="7" name="TextBox 7"/>
          <p:cNvSpPr txBox="1"/>
          <p:nvPr/>
        </p:nvSpPr>
        <p:spPr>
          <a:xfrm>
            <a:off x="687891" y="5743592"/>
            <a:ext cx="6698948" cy="2667000"/>
          </a:xfrm>
          <a:prstGeom prst="rect">
            <a:avLst/>
          </a:prstGeom>
        </p:spPr>
        <p:txBody>
          <a:bodyPr lIns="0" tIns="0" rIns="0" bIns="0" rtlCol="0" anchor="t">
            <a:spAutoFit/>
          </a:bodyPr>
          <a:lstStyle/>
          <a:p>
            <a:pPr marL="0" lvl="0" indent="0" algn="ctr">
              <a:lnSpc>
                <a:spcPts val="4200"/>
              </a:lnSpc>
              <a:spcBef>
                <a:spcPct val="0"/>
              </a:spcBef>
            </a:pPr>
            <a:r>
              <a:rPr lang="en-US" sz="3000" dirty="0" err="1">
                <a:solidFill>
                  <a:srgbClr val="352652"/>
                </a:solidFill>
                <a:latin typeface="Roboto"/>
              </a:rPr>
              <a:t>Tebaklah</a:t>
            </a:r>
            <a:r>
              <a:rPr lang="en-US" sz="3000" dirty="0">
                <a:solidFill>
                  <a:srgbClr val="352652"/>
                </a:solidFill>
                <a:latin typeface="Roboto"/>
              </a:rPr>
              <a:t> kata yang </a:t>
            </a:r>
            <a:r>
              <a:rPr lang="en-US" sz="3000" dirty="0" err="1">
                <a:solidFill>
                  <a:srgbClr val="352652"/>
                </a:solidFill>
                <a:latin typeface="Roboto"/>
              </a:rPr>
              <a:t>disiapkan</a:t>
            </a:r>
            <a:r>
              <a:rPr lang="en-US" sz="3000" dirty="0">
                <a:solidFill>
                  <a:srgbClr val="352652"/>
                </a:solidFill>
                <a:latin typeface="Roboto"/>
              </a:rPr>
              <a:t> </a:t>
            </a:r>
            <a:r>
              <a:rPr lang="en-US" sz="3000" dirty="0" err="1">
                <a:solidFill>
                  <a:srgbClr val="352652"/>
                </a:solidFill>
                <a:latin typeface="Roboto"/>
              </a:rPr>
              <a:t>dengan</a:t>
            </a:r>
            <a:r>
              <a:rPr lang="en-US" sz="3000" dirty="0">
                <a:solidFill>
                  <a:srgbClr val="352652"/>
                </a:solidFill>
                <a:latin typeface="Roboto"/>
              </a:rPr>
              <a:t> </a:t>
            </a:r>
            <a:r>
              <a:rPr lang="en-US" sz="3000" dirty="0" err="1">
                <a:solidFill>
                  <a:srgbClr val="352652"/>
                </a:solidFill>
                <a:latin typeface="Roboto"/>
              </a:rPr>
              <a:t>benar</a:t>
            </a:r>
            <a:r>
              <a:rPr lang="en-US" sz="3000" dirty="0">
                <a:solidFill>
                  <a:srgbClr val="352652"/>
                </a:solidFill>
                <a:latin typeface="Roboto"/>
              </a:rPr>
              <a:t> </a:t>
            </a:r>
            <a:r>
              <a:rPr lang="en-US" sz="3000" dirty="0" err="1">
                <a:solidFill>
                  <a:srgbClr val="352652"/>
                </a:solidFill>
                <a:latin typeface="Roboto"/>
              </a:rPr>
              <a:t>sehingga</a:t>
            </a:r>
            <a:r>
              <a:rPr lang="en-US" sz="3000" dirty="0">
                <a:solidFill>
                  <a:srgbClr val="352652"/>
                </a:solidFill>
                <a:latin typeface="Roboto"/>
              </a:rPr>
              <a:t> </a:t>
            </a:r>
            <a:r>
              <a:rPr lang="en-US" sz="3000" dirty="0" err="1">
                <a:solidFill>
                  <a:srgbClr val="352652"/>
                </a:solidFill>
                <a:latin typeface="Roboto"/>
              </a:rPr>
              <a:t>bisa</a:t>
            </a:r>
            <a:r>
              <a:rPr lang="en-US" sz="3000" dirty="0">
                <a:solidFill>
                  <a:srgbClr val="352652"/>
                </a:solidFill>
                <a:latin typeface="Roboto"/>
              </a:rPr>
              <a:t> </a:t>
            </a:r>
            <a:r>
              <a:rPr lang="en-US" sz="3000" dirty="0" err="1">
                <a:solidFill>
                  <a:srgbClr val="352652"/>
                </a:solidFill>
                <a:latin typeface="Roboto"/>
              </a:rPr>
              <a:t>memenangkan</a:t>
            </a:r>
            <a:r>
              <a:rPr lang="en-US" sz="3000" dirty="0">
                <a:solidFill>
                  <a:srgbClr val="352652"/>
                </a:solidFill>
                <a:latin typeface="Roboto"/>
              </a:rPr>
              <a:t> </a:t>
            </a:r>
            <a:r>
              <a:rPr lang="en-US" sz="3000" dirty="0" err="1">
                <a:solidFill>
                  <a:srgbClr val="352652"/>
                </a:solidFill>
                <a:latin typeface="Roboto"/>
              </a:rPr>
              <a:t>permainan</a:t>
            </a:r>
            <a:r>
              <a:rPr lang="en-US" sz="3000" dirty="0">
                <a:solidFill>
                  <a:srgbClr val="352652"/>
                </a:solidFill>
                <a:latin typeface="Roboto"/>
              </a:rPr>
              <a:t> dan </a:t>
            </a:r>
            <a:r>
              <a:rPr lang="en-US" sz="3000" dirty="0" err="1">
                <a:solidFill>
                  <a:srgbClr val="352652"/>
                </a:solidFill>
                <a:latin typeface="Roboto"/>
              </a:rPr>
              <a:t>jika</a:t>
            </a:r>
            <a:r>
              <a:rPr lang="en-US" sz="3000" dirty="0">
                <a:solidFill>
                  <a:srgbClr val="352652"/>
                </a:solidFill>
                <a:latin typeface="Roboto"/>
              </a:rPr>
              <a:t> </a:t>
            </a:r>
            <a:r>
              <a:rPr lang="en-US" sz="3000" dirty="0" err="1">
                <a:solidFill>
                  <a:srgbClr val="352652"/>
                </a:solidFill>
                <a:latin typeface="Roboto"/>
              </a:rPr>
              <a:t>bentuk</a:t>
            </a:r>
            <a:r>
              <a:rPr lang="en-US" sz="3000" dirty="0">
                <a:solidFill>
                  <a:srgbClr val="352652"/>
                </a:solidFill>
                <a:latin typeface="Roboto"/>
              </a:rPr>
              <a:t> orang </a:t>
            </a:r>
            <a:r>
              <a:rPr lang="en-US" sz="3000" dirty="0" err="1">
                <a:solidFill>
                  <a:srgbClr val="352652"/>
                </a:solidFill>
                <a:latin typeface="Roboto"/>
              </a:rPr>
              <a:t>sudah</a:t>
            </a:r>
            <a:r>
              <a:rPr lang="en-US" sz="3000" dirty="0">
                <a:solidFill>
                  <a:srgbClr val="352652"/>
                </a:solidFill>
                <a:latin typeface="Roboto"/>
              </a:rPr>
              <a:t> </a:t>
            </a:r>
            <a:r>
              <a:rPr lang="en-US" sz="3000" dirty="0" err="1">
                <a:solidFill>
                  <a:srgbClr val="352652"/>
                </a:solidFill>
                <a:latin typeface="Roboto"/>
              </a:rPr>
              <a:t>muncul</a:t>
            </a:r>
            <a:r>
              <a:rPr lang="en-US" sz="3000" dirty="0">
                <a:solidFill>
                  <a:srgbClr val="352652"/>
                </a:solidFill>
                <a:latin typeface="Roboto"/>
              </a:rPr>
              <a:t> </a:t>
            </a:r>
            <a:r>
              <a:rPr lang="en-US" sz="3000" dirty="0" err="1">
                <a:solidFill>
                  <a:srgbClr val="352652"/>
                </a:solidFill>
                <a:latin typeface="Roboto"/>
              </a:rPr>
              <a:t>sepenuhnya</a:t>
            </a:r>
            <a:r>
              <a:rPr lang="en-US" sz="3000" dirty="0">
                <a:solidFill>
                  <a:srgbClr val="352652"/>
                </a:solidFill>
                <a:latin typeface="Roboto"/>
              </a:rPr>
              <a:t> pada </a:t>
            </a:r>
            <a:r>
              <a:rPr lang="en-US" sz="3000" dirty="0" err="1">
                <a:solidFill>
                  <a:srgbClr val="352652"/>
                </a:solidFill>
                <a:latin typeface="Roboto"/>
              </a:rPr>
              <a:t>tiang</a:t>
            </a:r>
            <a:r>
              <a:rPr lang="en-US" sz="3000" dirty="0">
                <a:solidFill>
                  <a:srgbClr val="352652"/>
                </a:solidFill>
                <a:latin typeface="Roboto"/>
              </a:rPr>
              <a:t>, </a:t>
            </a:r>
            <a:r>
              <a:rPr lang="en-US" sz="3000" dirty="0" err="1">
                <a:solidFill>
                  <a:srgbClr val="352652"/>
                </a:solidFill>
                <a:latin typeface="Roboto"/>
              </a:rPr>
              <a:t>maka</a:t>
            </a:r>
            <a:r>
              <a:rPr lang="en-US" sz="3000" dirty="0">
                <a:solidFill>
                  <a:srgbClr val="352652"/>
                </a:solidFill>
                <a:latin typeface="Roboto"/>
              </a:rPr>
              <a:t> kalian </a:t>
            </a:r>
            <a:r>
              <a:rPr lang="en-US" sz="3000" dirty="0" err="1">
                <a:solidFill>
                  <a:srgbClr val="352652"/>
                </a:solidFill>
                <a:latin typeface="Roboto"/>
              </a:rPr>
              <a:t>kalah</a:t>
            </a:r>
            <a:r>
              <a:rPr lang="en-US" sz="3000" dirty="0">
                <a:solidFill>
                  <a:srgbClr val="352652"/>
                </a:solidFill>
                <a:latin typeface="Roboto"/>
              </a:rPr>
              <a:t> </a:t>
            </a:r>
            <a:r>
              <a:rPr lang="en-US" sz="3000" dirty="0" err="1">
                <a:solidFill>
                  <a:srgbClr val="352652"/>
                </a:solidFill>
                <a:latin typeface="Roboto"/>
              </a:rPr>
              <a:t>dalam</a:t>
            </a:r>
            <a:r>
              <a:rPr lang="en-US" sz="3000" dirty="0">
                <a:solidFill>
                  <a:srgbClr val="352652"/>
                </a:solidFill>
                <a:latin typeface="Roboto"/>
              </a:rPr>
              <a:t> </a:t>
            </a:r>
            <a:r>
              <a:rPr lang="en-US" sz="3000" dirty="0" err="1">
                <a:solidFill>
                  <a:srgbClr val="352652"/>
                </a:solidFill>
                <a:latin typeface="Roboto"/>
              </a:rPr>
              <a:t>permainan</a:t>
            </a:r>
            <a:r>
              <a:rPr lang="en-US" sz="3000" dirty="0">
                <a:solidFill>
                  <a:srgbClr val="352652"/>
                </a:solidFill>
                <a:latin typeface="Roboto"/>
              </a:rPr>
              <a:t> </a:t>
            </a:r>
            <a:r>
              <a:rPr lang="en-US" sz="3000" dirty="0" err="1">
                <a:solidFill>
                  <a:srgbClr val="352652"/>
                </a:solidFill>
                <a:latin typeface="Roboto"/>
              </a:rPr>
              <a:t>ini</a:t>
            </a:r>
            <a:r>
              <a:rPr lang="en-US" sz="3000" dirty="0">
                <a:solidFill>
                  <a:srgbClr val="352652"/>
                </a:solidFill>
                <a:latin typeface="Roboto"/>
              </a:rPr>
              <a:t>.</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01780"/>
            <a:ext cx="6698948" cy="3702691"/>
          </a:xfrm>
          <a:prstGeom prst="rect">
            <a:avLst/>
          </a:prstGeom>
        </p:spPr>
      </p:pic>
      <p:pic>
        <p:nvPicPr>
          <p:cNvPr id="9" name="Picture 9"/>
          <p:cNvPicPr>
            <a:picLocks noChangeAspect="1"/>
          </p:cNvPicPr>
          <p:nvPr/>
        </p:nvPicPr>
        <p:blipFill>
          <a:blip r:embed="rId4"/>
          <a:srcRect/>
          <a:stretch>
            <a:fillRect/>
          </a:stretch>
        </p:blipFill>
        <p:spPr>
          <a:xfrm>
            <a:off x="7929882" y="4392078"/>
            <a:ext cx="10044916" cy="5446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B3EB"/>
        </a:solidFill>
        <a:effectLst/>
      </p:bgPr>
    </p:bg>
    <p:spTree>
      <p:nvGrpSpPr>
        <p:cNvPr id="1" name=""/>
        <p:cNvGrpSpPr/>
        <p:nvPr/>
      </p:nvGrpSpPr>
      <p:grpSpPr>
        <a:xfrm>
          <a:off x="0" y="0"/>
          <a:ext cx="0" cy="0"/>
          <a:chOff x="0" y="0"/>
          <a:chExt cx="0" cy="0"/>
        </a:xfrm>
      </p:grpSpPr>
      <p:sp>
        <p:nvSpPr>
          <p:cNvPr id="2" name="TextBox 2"/>
          <p:cNvSpPr txBox="1"/>
          <p:nvPr/>
        </p:nvSpPr>
        <p:spPr>
          <a:xfrm>
            <a:off x="1028700" y="7621720"/>
            <a:ext cx="5496608" cy="1636580"/>
          </a:xfrm>
          <a:prstGeom prst="rect">
            <a:avLst/>
          </a:prstGeom>
        </p:spPr>
        <p:txBody>
          <a:bodyPr lIns="0" tIns="0" rIns="0" bIns="0" rtlCol="0" anchor="t">
            <a:spAutoFit/>
          </a:bodyPr>
          <a:lstStyle/>
          <a:p>
            <a:pPr>
              <a:lnSpc>
                <a:spcPts val="6421"/>
              </a:lnSpc>
            </a:pPr>
            <a:r>
              <a:rPr lang="en-US" sz="5137" spc="-102" dirty="0">
                <a:solidFill>
                  <a:srgbClr val="352652"/>
                </a:solidFill>
                <a:latin typeface="Roboto"/>
              </a:rPr>
              <a:t>Hangman Game</a:t>
            </a:r>
          </a:p>
          <a:p>
            <a:pPr marL="0" lvl="0" indent="0" algn="l">
              <a:lnSpc>
                <a:spcPts val="6421"/>
              </a:lnSpc>
              <a:spcBef>
                <a:spcPct val="0"/>
              </a:spcBef>
            </a:pPr>
            <a:r>
              <a:rPr lang="en-US" sz="5137" spc="-102" dirty="0">
                <a:solidFill>
                  <a:srgbClr val="352652"/>
                </a:solidFill>
                <a:latin typeface="Roboto"/>
              </a:rPr>
              <a:t>By </a:t>
            </a:r>
            <a:r>
              <a:rPr lang="en-US" sz="5137" spc="-102" dirty="0" err="1">
                <a:solidFill>
                  <a:srgbClr val="352652"/>
                </a:solidFill>
                <a:latin typeface="Roboto"/>
              </a:rPr>
              <a:t>Kelompok</a:t>
            </a:r>
            <a:r>
              <a:rPr lang="en-US" sz="5137" spc="-102" dirty="0">
                <a:solidFill>
                  <a:srgbClr val="352652"/>
                </a:solidFill>
                <a:latin typeface="Roboto"/>
              </a:rPr>
              <a:t> 6</a:t>
            </a:r>
          </a:p>
        </p:txBody>
      </p:sp>
      <p:sp>
        <p:nvSpPr>
          <p:cNvPr id="3" name="TextBox 3"/>
          <p:cNvSpPr txBox="1"/>
          <p:nvPr/>
        </p:nvSpPr>
        <p:spPr>
          <a:xfrm>
            <a:off x="1028700" y="1028700"/>
            <a:ext cx="5767060" cy="3461750"/>
          </a:xfrm>
          <a:prstGeom prst="rect">
            <a:avLst/>
          </a:prstGeom>
        </p:spPr>
        <p:txBody>
          <a:bodyPr lIns="0" tIns="0" rIns="0" bIns="0" rtlCol="0" anchor="t">
            <a:spAutoFit/>
          </a:bodyPr>
          <a:lstStyle/>
          <a:p>
            <a:pPr marL="0" lvl="0" indent="0">
              <a:lnSpc>
                <a:spcPts val="11365"/>
              </a:lnSpc>
              <a:spcBef>
                <a:spcPct val="0"/>
              </a:spcBef>
            </a:pPr>
            <a:r>
              <a:rPr lang="en-US" sz="11365">
                <a:solidFill>
                  <a:srgbClr val="352652"/>
                </a:solidFill>
                <a:latin typeface="Chunk Five"/>
              </a:rPr>
              <a:t>THANK YOU</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96804" y="2307667"/>
            <a:ext cx="9462496" cy="69506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B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11834" y="4878952"/>
            <a:ext cx="11747466" cy="4528114"/>
          </a:xfrm>
          <a:prstGeom prst="rect">
            <a:avLst/>
          </a:prstGeom>
        </p:spPr>
      </p:pic>
      <p:grpSp>
        <p:nvGrpSpPr>
          <p:cNvPr id="3" name="Group 3"/>
          <p:cNvGrpSpPr/>
          <p:nvPr/>
        </p:nvGrpSpPr>
        <p:grpSpPr>
          <a:xfrm>
            <a:off x="1028700" y="989577"/>
            <a:ext cx="9700797" cy="7743472"/>
            <a:chOff x="0" y="0"/>
            <a:chExt cx="12934396" cy="10324630"/>
          </a:xfrm>
        </p:grpSpPr>
        <p:sp>
          <p:nvSpPr>
            <p:cNvPr id="4" name="TextBox 4"/>
            <p:cNvSpPr txBox="1"/>
            <p:nvPr/>
          </p:nvSpPr>
          <p:spPr>
            <a:xfrm>
              <a:off x="0" y="0"/>
              <a:ext cx="12934396" cy="3166533"/>
            </a:xfrm>
            <a:prstGeom prst="rect">
              <a:avLst/>
            </a:prstGeom>
          </p:spPr>
          <p:txBody>
            <a:bodyPr lIns="0" tIns="0" rIns="0" bIns="0" rtlCol="0" anchor="t">
              <a:spAutoFit/>
            </a:bodyPr>
            <a:lstStyle/>
            <a:p>
              <a:pPr>
                <a:lnSpc>
                  <a:spcPts val="8499"/>
                </a:lnSpc>
              </a:pPr>
              <a:r>
                <a:rPr lang="en-US" sz="8499">
                  <a:solidFill>
                    <a:srgbClr val="352652"/>
                  </a:solidFill>
                  <a:latin typeface="Chunk Five"/>
                </a:rPr>
                <a:t>What is</a:t>
              </a:r>
            </a:p>
            <a:p>
              <a:pPr marL="0" lvl="0" indent="0" algn="l">
                <a:lnSpc>
                  <a:spcPts val="8499"/>
                </a:lnSpc>
                <a:spcBef>
                  <a:spcPct val="0"/>
                </a:spcBef>
              </a:pPr>
              <a:r>
                <a:rPr lang="en-US" sz="8499">
                  <a:solidFill>
                    <a:srgbClr val="352652"/>
                  </a:solidFill>
                  <a:latin typeface="Chunk Five"/>
                </a:rPr>
                <a:t>hangman?</a:t>
              </a:r>
            </a:p>
          </p:txBody>
        </p:sp>
        <p:sp>
          <p:nvSpPr>
            <p:cNvPr id="5" name="TextBox 5"/>
            <p:cNvSpPr txBox="1"/>
            <p:nvPr/>
          </p:nvSpPr>
          <p:spPr>
            <a:xfrm>
              <a:off x="0" y="4018491"/>
              <a:ext cx="8865043" cy="6306138"/>
            </a:xfrm>
            <a:prstGeom prst="rect">
              <a:avLst/>
            </a:prstGeom>
          </p:spPr>
          <p:txBody>
            <a:bodyPr lIns="0" tIns="0" rIns="0" bIns="0" rtlCol="0" anchor="t">
              <a:spAutoFit/>
            </a:bodyPr>
            <a:lstStyle/>
            <a:p>
              <a:pPr>
                <a:lnSpc>
                  <a:spcPts val="3750"/>
                </a:lnSpc>
              </a:pPr>
              <a:r>
                <a:rPr lang="en-US" sz="3000" spc="-60">
                  <a:solidFill>
                    <a:srgbClr val="352652"/>
                  </a:solidFill>
                  <a:latin typeface="Roboto"/>
                </a:rPr>
                <a:t>Game tebak kata yang membuat seseorang harus menebak huruf tersembunyi pada garis bawah yang telah disediakan agar membentuk sebuah kata.</a:t>
              </a:r>
            </a:p>
            <a:p>
              <a:pPr>
                <a:lnSpc>
                  <a:spcPts val="3750"/>
                </a:lnSpc>
              </a:pPr>
              <a:endParaRPr lang="en-US" sz="3000" spc="-60">
                <a:solidFill>
                  <a:srgbClr val="352652"/>
                </a:solidFill>
                <a:latin typeface="Roboto"/>
              </a:endParaRPr>
            </a:p>
            <a:p>
              <a:pPr marL="0" lvl="0" indent="0">
                <a:lnSpc>
                  <a:spcPts val="3750"/>
                </a:lnSpc>
              </a:pPr>
              <a:r>
                <a:rPr lang="en-US" sz="3000" spc="-60">
                  <a:solidFill>
                    <a:srgbClr val="352652"/>
                  </a:solidFill>
                  <a:latin typeface="Roboto"/>
                </a:rPr>
                <a:t>Game ini merupakan game tebak kata Bahasa Inggris. Pada game ini terdapat nyawa yang dapat digunakan pemain berupa gambar hangman.</a:t>
              </a:r>
            </a:p>
          </p:txBody>
        </p:sp>
      </p:grpSp>
      <p:sp>
        <p:nvSpPr>
          <p:cNvPr id="6" name="TextBox 6"/>
          <p:cNvSpPr txBox="1"/>
          <p:nvPr/>
        </p:nvSpPr>
        <p:spPr>
          <a:xfrm>
            <a:off x="9510054" y="608554"/>
            <a:ext cx="8180838" cy="3200400"/>
          </a:xfrm>
          <a:prstGeom prst="rect">
            <a:avLst/>
          </a:prstGeom>
        </p:spPr>
        <p:txBody>
          <a:bodyPr lIns="0" tIns="0" rIns="0" bIns="0" rtlCol="0" anchor="t">
            <a:spAutoFit/>
          </a:bodyPr>
          <a:lstStyle/>
          <a:p>
            <a:pPr marL="0" lvl="0" indent="0">
              <a:lnSpc>
                <a:spcPts val="4200"/>
              </a:lnSpc>
              <a:spcBef>
                <a:spcPct val="0"/>
              </a:spcBef>
            </a:pPr>
            <a:r>
              <a:rPr lang="en-US" sz="3000">
                <a:solidFill>
                  <a:srgbClr val="352652"/>
                </a:solidFill>
                <a:latin typeface="Roboto"/>
              </a:rPr>
              <a:t>Kata-kata yang digunakan pada game hangman tidak begitu sulit, akan tetapi dibutuhkan pemikiran agar dapat menjadi sebuah kata sebelum nyawa yang dimiliki pemain habis. Tetapi pemain dapat menggunakan hint untuk mengetahui kategori dari kata tersebut.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A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28700" y="1006197"/>
            <a:ext cx="8446306" cy="598919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5516" y="-809826"/>
            <a:ext cx="1043784" cy="4114800"/>
          </a:xfrm>
          <a:prstGeom prst="rect">
            <a:avLst/>
          </a:prstGeom>
        </p:spPr>
      </p:pic>
      <p:sp>
        <p:nvSpPr>
          <p:cNvPr id="4" name="TextBox 4"/>
          <p:cNvSpPr txBox="1"/>
          <p:nvPr/>
        </p:nvSpPr>
        <p:spPr>
          <a:xfrm>
            <a:off x="10589371" y="1238049"/>
            <a:ext cx="6124502" cy="2384425"/>
          </a:xfrm>
          <a:prstGeom prst="rect">
            <a:avLst/>
          </a:prstGeom>
        </p:spPr>
        <p:txBody>
          <a:bodyPr lIns="0" tIns="0" rIns="0" bIns="0" rtlCol="0" anchor="t">
            <a:spAutoFit/>
          </a:bodyPr>
          <a:lstStyle/>
          <a:p>
            <a:pPr marL="0" lvl="0" indent="0">
              <a:lnSpc>
                <a:spcPts val="8500"/>
              </a:lnSpc>
              <a:spcBef>
                <a:spcPct val="0"/>
              </a:spcBef>
            </a:pPr>
            <a:r>
              <a:rPr lang="en-US" sz="8499">
                <a:solidFill>
                  <a:srgbClr val="352652"/>
                </a:solidFill>
                <a:latin typeface="Chunk Five"/>
              </a:rPr>
              <a:t>Hangman origin</a:t>
            </a:r>
          </a:p>
        </p:txBody>
      </p:sp>
      <p:sp>
        <p:nvSpPr>
          <p:cNvPr id="5" name="TextBox 5"/>
          <p:cNvSpPr txBox="1"/>
          <p:nvPr/>
        </p:nvSpPr>
        <p:spPr>
          <a:xfrm>
            <a:off x="10589371" y="4456149"/>
            <a:ext cx="6815282" cy="3200400"/>
          </a:xfrm>
          <a:prstGeom prst="rect">
            <a:avLst/>
          </a:prstGeom>
        </p:spPr>
        <p:txBody>
          <a:bodyPr lIns="0" tIns="0" rIns="0" bIns="0" rtlCol="0" anchor="t">
            <a:spAutoFit/>
          </a:bodyPr>
          <a:lstStyle/>
          <a:p>
            <a:pPr>
              <a:lnSpc>
                <a:spcPts val="4200"/>
              </a:lnSpc>
            </a:pPr>
            <a:r>
              <a:rPr lang="en-US" sz="3000">
                <a:solidFill>
                  <a:srgbClr val="352652"/>
                </a:solidFill>
                <a:latin typeface="Roboto"/>
              </a:rPr>
              <a:t>Diperkirakan berasal dari antara abad 17 atau 18 di Eropa, ketika kriminal yang dijatuhi hukuman mati dengan cara digantung dapat menuntut "Rite of Words and Life."</a:t>
            </a:r>
          </a:p>
          <a:p>
            <a:pPr algn="l">
              <a:lnSpc>
                <a:spcPts val="4200"/>
              </a:lnSpc>
            </a:pPr>
            <a:endParaRPr lang="en-US" sz="3000">
              <a:solidFill>
                <a:srgbClr val="352652"/>
              </a:solidFill>
              <a:latin typeface="Roboto"/>
            </a:endParaRPr>
          </a:p>
        </p:txBody>
      </p:sp>
      <p:sp>
        <p:nvSpPr>
          <p:cNvPr id="6" name="TextBox 6"/>
          <p:cNvSpPr txBox="1"/>
          <p:nvPr/>
        </p:nvSpPr>
        <p:spPr>
          <a:xfrm>
            <a:off x="1392107" y="7845707"/>
            <a:ext cx="7719492" cy="1600200"/>
          </a:xfrm>
          <a:prstGeom prst="rect">
            <a:avLst/>
          </a:prstGeom>
        </p:spPr>
        <p:txBody>
          <a:bodyPr lIns="0" tIns="0" rIns="0" bIns="0" rtlCol="0" anchor="t">
            <a:spAutoFit/>
          </a:bodyPr>
          <a:lstStyle/>
          <a:p>
            <a:pPr>
              <a:lnSpc>
                <a:spcPts val="4200"/>
              </a:lnSpc>
            </a:pPr>
            <a:r>
              <a:rPr lang="en-US" sz="3000">
                <a:solidFill>
                  <a:srgbClr val="352652"/>
                </a:solidFill>
                <a:latin typeface="Roboto"/>
              </a:rPr>
              <a:t>Jika berhasil menebak kata yang dipilih oleh pengeksekusi, maka kriminal tersebut akan dibebaskan dari tuntutan tersebut.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B3EB"/>
        </a:solidFill>
        <a:effectLst/>
      </p:bgPr>
    </p:bg>
    <p:spTree>
      <p:nvGrpSpPr>
        <p:cNvPr id="1" name=""/>
        <p:cNvGrpSpPr/>
        <p:nvPr/>
      </p:nvGrpSpPr>
      <p:grpSpPr>
        <a:xfrm>
          <a:off x="0" y="0"/>
          <a:ext cx="0" cy="0"/>
          <a:chOff x="0" y="0"/>
          <a:chExt cx="0" cy="0"/>
        </a:xfrm>
      </p:grpSpPr>
      <p:grpSp>
        <p:nvGrpSpPr>
          <p:cNvPr id="2" name="Group 2"/>
          <p:cNvGrpSpPr/>
          <p:nvPr/>
        </p:nvGrpSpPr>
        <p:grpSpPr>
          <a:xfrm>
            <a:off x="-660958" y="-1030441"/>
            <a:ext cx="19878182" cy="6373801"/>
            <a:chOff x="0" y="0"/>
            <a:chExt cx="5827804" cy="1868645"/>
          </a:xfrm>
        </p:grpSpPr>
        <p:sp>
          <p:nvSpPr>
            <p:cNvPr id="3" name="Freeform 3"/>
            <p:cNvSpPr/>
            <p:nvPr/>
          </p:nvSpPr>
          <p:spPr>
            <a:xfrm>
              <a:off x="0" y="0"/>
              <a:ext cx="5827804" cy="1868645"/>
            </a:xfrm>
            <a:custGeom>
              <a:avLst/>
              <a:gdLst/>
              <a:ahLst/>
              <a:cxnLst/>
              <a:rect l="l" t="t" r="r" b="b"/>
              <a:pathLst>
                <a:path w="5827804" h="1868645">
                  <a:moveTo>
                    <a:pt x="0" y="0"/>
                  </a:moveTo>
                  <a:lnTo>
                    <a:pt x="5827804" y="0"/>
                  </a:lnTo>
                  <a:lnTo>
                    <a:pt x="5827804" y="1868645"/>
                  </a:lnTo>
                  <a:lnTo>
                    <a:pt x="0" y="1868645"/>
                  </a:ln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83640" y="4266307"/>
            <a:ext cx="3600640" cy="242224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29971" y="3774450"/>
            <a:ext cx="4022848" cy="3137822"/>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32576" y="3970692"/>
            <a:ext cx="4022848" cy="3013479"/>
          </a:xfrm>
          <a:prstGeom prst="rect">
            <a:avLst/>
          </a:prstGeom>
        </p:spPr>
      </p:pic>
      <p:grpSp>
        <p:nvGrpSpPr>
          <p:cNvPr id="7" name="Group 7"/>
          <p:cNvGrpSpPr/>
          <p:nvPr/>
        </p:nvGrpSpPr>
        <p:grpSpPr>
          <a:xfrm>
            <a:off x="1028700" y="7343621"/>
            <a:ext cx="5176221" cy="2291760"/>
            <a:chOff x="0" y="0"/>
            <a:chExt cx="6901628" cy="3055680"/>
          </a:xfrm>
        </p:grpSpPr>
        <p:sp>
          <p:nvSpPr>
            <p:cNvPr id="8" name="TextBox 8"/>
            <p:cNvSpPr txBox="1"/>
            <p:nvPr/>
          </p:nvSpPr>
          <p:spPr>
            <a:xfrm>
              <a:off x="0" y="957004"/>
              <a:ext cx="6901628" cy="20986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352652"/>
                  </a:solidFill>
                  <a:latin typeface="Roboto"/>
                </a:rPr>
                <a:t>Untuk mengasah kemampuan kosakata bahasa inggris dalam bentuk permainan</a:t>
              </a:r>
            </a:p>
          </p:txBody>
        </p:sp>
        <p:sp>
          <p:nvSpPr>
            <p:cNvPr id="9" name="TextBox 9"/>
            <p:cNvSpPr txBox="1"/>
            <p:nvPr/>
          </p:nvSpPr>
          <p:spPr>
            <a:xfrm>
              <a:off x="0" y="-28575"/>
              <a:ext cx="6901628" cy="696783"/>
            </a:xfrm>
            <a:prstGeom prst="rect">
              <a:avLst/>
            </a:prstGeom>
          </p:spPr>
          <p:txBody>
            <a:bodyPr lIns="0" tIns="0" rIns="0" bIns="0" rtlCol="0" anchor="t">
              <a:spAutoFit/>
            </a:bodyPr>
            <a:lstStyle/>
            <a:p>
              <a:pPr marL="0" lvl="0" indent="0" algn="ctr">
                <a:lnSpc>
                  <a:spcPts val="4124"/>
                </a:lnSpc>
                <a:spcBef>
                  <a:spcPct val="0"/>
                </a:spcBef>
              </a:pPr>
              <a:r>
                <a:rPr lang="en-US" sz="3299" spc="-65">
                  <a:solidFill>
                    <a:srgbClr val="352652"/>
                  </a:solidFill>
                  <a:latin typeface="Roboto Bold"/>
                </a:rPr>
                <a:t>Menambah kosakata</a:t>
              </a:r>
            </a:p>
          </p:txBody>
        </p:sp>
      </p:grpSp>
      <p:grpSp>
        <p:nvGrpSpPr>
          <p:cNvPr id="10" name="Group 10"/>
          <p:cNvGrpSpPr/>
          <p:nvPr/>
        </p:nvGrpSpPr>
        <p:grpSpPr>
          <a:xfrm>
            <a:off x="6690022" y="7343621"/>
            <a:ext cx="5176221" cy="2293524"/>
            <a:chOff x="0" y="0"/>
            <a:chExt cx="6901628" cy="3058032"/>
          </a:xfrm>
        </p:grpSpPr>
        <p:sp>
          <p:nvSpPr>
            <p:cNvPr id="11" name="TextBox 11"/>
            <p:cNvSpPr txBox="1"/>
            <p:nvPr/>
          </p:nvSpPr>
          <p:spPr>
            <a:xfrm>
              <a:off x="0" y="959356"/>
              <a:ext cx="6901628" cy="20986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352652"/>
                  </a:solidFill>
                  <a:latin typeface="Roboto"/>
                </a:rPr>
                <a:t>Untuk melatih apakah huruf yang diejakan benar atau tidak untuk membentuk suatu kata</a:t>
              </a:r>
            </a:p>
          </p:txBody>
        </p:sp>
        <p:sp>
          <p:nvSpPr>
            <p:cNvPr id="12" name="TextBox 12"/>
            <p:cNvSpPr txBox="1"/>
            <p:nvPr/>
          </p:nvSpPr>
          <p:spPr>
            <a:xfrm>
              <a:off x="0" y="-28575"/>
              <a:ext cx="6901628" cy="699135"/>
            </a:xfrm>
            <a:prstGeom prst="rect">
              <a:avLst/>
            </a:prstGeom>
          </p:spPr>
          <p:txBody>
            <a:bodyPr lIns="0" tIns="0" rIns="0" bIns="0" rtlCol="0" anchor="t">
              <a:spAutoFit/>
            </a:bodyPr>
            <a:lstStyle/>
            <a:p>
              <a:pPr marL="0" lvl="0" indent="0" algn="ctr">
                <a:lnSpc>
                  <a:spcPts val="4124"/>
                </a:lnSpc>
                <a:spcBef>
                  <a:spcPct val="0"/>
                </a:spcBef>
              </a:pPr>
              <a:r>
                <a:rPr lang="en-US" sz="3299" spc="-65">
                  <a:solidFill>
                    <a:srgbClr val="352652"/>
                  </a:solidFill>
                  <a:latin typeface="Roboto Bold"/>
                </a:rPr>
                <a:t>Melatih konsentrasi</a:t>
              </a:r>
            </a:p>
          </p:txBody>
        </p:sp>
      </p:grpSp>
      <p:grpSp>
        <p:nvGrpSpPr>
          <p:cNvPr id="13" name="Group 13"/>
          <p:cNvGrpSpPr/>
          <p:nvPr/>
        </p:nvGrpSpPr>
        <p:grpSpPr>
          <a:xfrm>
            <a:off x="12253284" y="7343621"/>
            <a:ext cx="5176221" cy="2341149"/>
            <a:chOff x="0" y="0"/>
            <a:chExt cx="6901628" cy="3121532"/>
          </a:xfrm>
        </p:grpSpPr>
        <p:sp>
          <p:nvSpPr>
            <p:cNvPr id="14" name="TextBox 14"/>
            <p:cNvSpPr txBox="1"/>
            <p:nvPr/>
          </p:nvSpPr>
          <p:spPr>
            <a:xfrm>
              <a:off x="0" y="1022856"/>
              <a:ext cx="6901628" cy="209867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352652"/>
                  </a:solidFill>
                  <a:latin typeface="Roboto"/>
                </a:rPr>
                <a:t>Untuk melatih pola pikir agar lebih luas akan kosakata yang ada</a:t>
              </a:r>
            </a:p>
          </p:txBody>
        </p:sp>
        <p:sp>
          <p:nvSpPr>
            <p:cNvPr id="15" name="TextBox 15"/>
            <p:cNvSpPr txBox="1"/>
            <p:nvPr/>
          </p:nvSpPr>
          <p:spPr>
            <a:xfrm>
              <a:off x="0" y="-28575"/>
              <a:ext cx="6901628" cy="762635"/>
            </a:xfrm>
            <a:prstGeom prst="rect">
              <a:avLst/>
            </a:prstGeom>
          </p:spPr>
          <p:txBody>
            <a:bodyPr lIns="0" tIns="0" rIns="0" bIns="0" rtlCol="0" anchor="t">
              <a:spAutoFit/>
            </a:bodyPr>
            <a:lstStyle/>
            <a:p>
              <a:pPr marL="0" lvl="0" indent="0" algn="ctr">
                <a:lnSpc>
                  <a:spcPts val="4124"/>
                </a:lnSpc>
                <a:spcBef>
                  <a:spcPct val="0"/>
                </a:spcBef>
              </a:pPr>
              <a:r>
                <a:rPr lang="en-US" sz="3299" spc="-65">
                  <a:solidFill>
                    <a:srgbClr val="352652"/>
                  </a:solidFill>
                  <a:latin typeface="Roboto Bold"/>
                </a:rPr>
                <a:t>Melatih pola pikir</a:t>
              </a:r>
            </a:p>
          </p:txBody>
        </p:sp>
      </p:grpSp>
      <p:sp>
        <p:nvSpPr>
          <p:cNvPr id="16" name="TextBox 16"/>
          <p:cNvSpPr txBox="1"/>
          <p:nvPr/>
        </p:nvSpPr>
        <p:spPr>
          <a:xfrm>
            <a:off x="1114198" y="1028700"/>
            <a:ext cx="11151648" cy="12954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The use of hangman</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961561" y="1247628"/>
            <a:ext cx="10870510" cy="7791745"/>
            <a:chOff x="0" y="0"/>
            <a:chExt cx="5630847" cy="4036068"/>
          </a:xfrm>
        </p:grpSpPr>
        <p:sp>
          <p:nvSpPr>
            <p:cNvPr id="3" name="Freeform 3"/>
            <p:cNvSpPr/>
            <p:nvPr/>
          </p:nvSpPr>
          <p:spPr>
            <a:xfrm>
              <a:off x="0" y="0"/>
              <a:ext cx="5630847" cy="4036068"/>
            </a:xfrm>
            <a:custGeom>
              <a:avLst/>
              <a:gdLst/>
              <a:ahLst/>
              <a:cxnLst/>
              <a:rect l="l" t="t" r="r" b="b"/>
              <a:pathLst>
                <a:path w="5630847" h="4036068">
                  <a:moveTo>
                    <a:pt x="0" y="0"/>
                  </a:moveTo>
                  <a:lnTo>
                    <a:pt x="5630847" y="0"/>
                  </a:lnTo>
                  <a:lnTo>
                    <a:pt x="5630847" y="4036068"/>
                  </a:lnTo>
                  <a:lnTo>
                    <a:pt x="0" y="4036068"/>
                  </a:lnTo>
                  <a:close/>
                </a:path>
              </a:pathLst>
            </a:custGeom>
            <a:solidFill>
              <a:srgbClr val="FFFFAA"/>
            </a:solidFill>
          </p:spPr>
        </p:sp>
      </p:grpSp>
      <p:grpSp>
        <p:nvGrpSpPr>
          <p:cNvPr id="4" name="Group 4"/>
          <p:cNvGrpSpPr/>
          <p:nvPr/>
        </p:nvGrpSpPr>
        <p:grpSpPr>
          <a:xfrm>
            <a:off x="14816250" y="3482238"/>
            <a:ext cx="5230435" cy="1841297"/>
            <a:chOff x="0" y="0"/>
            <a:chExt cx="6973914" cy="2455063"/>
          </a:xfrm>
        </p:grpSpPr>
        <p:grpSp>
          <p:nvGrpSpPr>
            <p:cNvPr id="5" name="Group 5"/>
            <p:cNvGrpSpPr>
              <a:grpSpLocks noChangeAspect="1"/>
            </p:cNvGrpSpPr>
            <p:nvPr/>
          </p:nvGrpSpPr>
          <p:grpSpPr>
            <a:xfrm>
              <a:off x="0" y="0"/>
              <a:ext cx="6973914" cy="2455063"/>
              <a:chOff x="0" y="0"/>
              <a:chExt cx="6413500" cy="2257778"/>
            </a:xfrm>
          </p:grpSpPr>
          <p:sp>
            <p:nvSpPr>
              <p:cNvPr id="6" name="Freeform 6"/>
              <p:cNvSpPr/>
              <p:nvPr/>
            </p:nvSpPr>
            <p:spPr>
              <a:xfrm>
                <a:off x="16351" y="0"/>
                <a:ext cx="1237228" cy="2257821"/>
              </a:xfrm>
              <a:custGeom>
                <a:avLst/>
                <a:gdLst/>
                <a:ahLst/>
                <a:cxnLst/>
                <a:rect l="l" t="t" r="r" b="b"/>
                <a:pathLst>
                  <a:path w="1237228" h="2257821">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path>
                </a:pathLst>
              </a:custGeom>
              <a:solidFill>
                <a:srgbClr val="352652"/>
              </a:solidFill>
            </p:spPr>
          </p:sp>
        </p:grpSp>
      </p:grpSp>
      <p:sp>
        <p:nvSpPr>
          <p:cNvPr id="7" name="TextBox 7"/>
          <p:cNvSpPr txBox="1"/>
          <p:nvPr/>
        </p:nvSpPr>
        <p:spPr>
          <a:xfrm>
            <a:off x="13402504" y="6194162"/>
            <a:ext cx="4275644" cy="213360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352652"/>
                </a:solidFill>
                <a:latin typeface="Roboto"/>
              </a:rPr>
              <a:t>Lebih dari 20 kategori yang menjadi pedoman kata-kata tersebut untuk ditebak</a:t>
            </a:r>
          </a:p>
        </p:txBody>
      </p:sp>
      <p:sp>
        <p:nvSpPr>
          <p:cNvPr id="8" name="TextBox 8"/>
          <p:cNvSpPr txBox="1"/>
          <p:nvPr/>
        </p:nvSpPr>
        <p:spPr>
          <a:xfrm>
            <a:off x="7985008" y="6203687"/>
            <a:ext cx="4465896" cy="2071493"/>
          </a:xfrm>
          <a:prstGeom prst="rect">
            <a:avLst/>
          </a:prstGeom>
        </p:spPr>
        <p:txBody>
          <a:bodyPr lIns="0" tIns="0" rIns="0" bIns="0" rtlCol="0" anchor="t">
            <a:spAutoFit/>
          </a:bodyPr>
          <a:lstStyle/>
          <a:p>
            <a:pPr algn="ctr">
              <a:lnSpc>
                <a:spcPts val="4193"/>
              </a:lnSpc>
            </a:pPr>
            <a:r>
              <a:rPr lang="en-US" sz="2995">
                <a:solidFill>
                  <a:srgbClr val="352652"/>
                </a:solidFill>
                <a:latin typeface="Roboto"/>
              </a:rPr>
              <a:t>Ada  lebih dari 200 kata yang bisa ditebak dalam Hangman Game </a:t>
            </a:r>
          </a:p>
          <a:p>
            <a:pPr marL="0" lvl="0" indent="0" algn="ctr">
              <a:lnSpc>
                <a:spcPts val="3773"/>
              </a:lnSpc>
              <a:spcBef>
                <a:spcPct val="0"/>
              </a:spcBef>
            </a:pPr>
            <a:endParaRPr lang="en-US" sz="2995">
              <a:solidFill>
                <a:srgbClr val="352652"/>
              </a:solidFill>
              <a:latin typeface="Roboto"/>
            </a:endParaRPr>
          </a:p>
        </p:txBody>
      </p:sp>
      <p:sp>
        <p:nvSpPr>
          <p:cNvPr id="9" name="TextBox 9"/>
          <p:cNvSpPr txBox="1"/>
          <p:nvPr/>
        </p:nvSpPr>
        <p:spPr>
          <a:xfrm>
            <a:off x="571264" y="685378"/>
            <a:ext cx="5804859" cy="3454400"/>
          </a:xfrm>
          <a:prstGeom prst="rect">
            <a:avLst/>
          </a:prstGeom>
        </p:spPr>
        <p:txBody>
          <a:bodyPr lIns="0" tIns="0" rIns="0" bIns="0" rtlCol="0" anchor="t">
            <a:spAutoFit/>
          </a:bodyPr>
          <a:lstStyle/>
          <a:p>
            <a:pPr>
              <a:lnSpc>
                <a:spcPts val="8499"/>
              </a:lnSpc>
            </a:pPr>
            <a:r>
              <a:rPr lang="en-US" sz="8499">
                <a:solidFill>
                  <a:srgbClr val="352652"/>
                </a:solidFill>
                <a:latin typeface="Chunk Five"/>
              </a:rPr>
              <a:t>Hangman Game</a:t>
            </a:r>
          </a:p>
          <a:p>
            <a:pPr marL="0" lvl="0" indent="0">
              <a:lnSpc>
                <a:spcPts val="8499"/>
              </a:lnSpc>
              <a:spcBef>
                <a:spcPct val="0"/>
              </a:spcBef>
            </a:pPr>
            <a:r>
              <a:rPr lang="en-US" sz="8499">
                <a:solidFill>
                  <a:srgbClr val="352652"/>
                </a:solidFill>
                <a:latin typeface="Chunk Five"/>
              </a:rPr>
              <a:t>Website</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34739" y="4929991"/>
            <a:ext cx="4877910" cy="4665055"/>
          </a:xfrm>
          <a:prstGeom prst="rect">
            <a:avLst/>
          </a:prstGeom>
        </p:spPr>
      </p:pic>
      <p:grpSp>
        <p:nvGrpSpPr>
          <p:cNvPr id="11" name="Group 11"/>
          <p:cNvGrpSpPr/>
          <p:nvPr/>
        </p:nvGrpSpPr>
        <p:grpSpPr>
          <a:xfrm>
            <a:off x="13402504" y="3340869"/>
            <a:ext cx="12173844" cy="798909"/>
            <a:chOff x="0" y="0"/>
            <a:chExt cx="16231792" cy="1065211"/>
          </a:xfrm>
        </p:grpSpPr>
        <p:grpSp>
          <p:nvGrpSpPr>
            <p:cNvPr id="12" name="Group 12"/>
            <p:cNvGrpSpPr>
              <a:grpSpLocks noChangeAspect="1"/>
            </p:cNvGrpSpPr>
            <p:nvPr/>
          </p:nvGrpSpPr>
          <p:grpSpPr>
            <a:xfrm>
              <a:off x="0" y="0"/>
              <a:ext cx="16231792" cy="1065211"/>
              <a:chOff x="0" y="0"/>
              <a:chExt cx="12700000" cy="833438"/>
            </a:xfrm>
          </p:grpSpPr>
          <p:sp>
            <p:nvSpPr>
              <p:cNvPr id="13" name="Freeform 13"/>
              <p:cNvSpPr/>
              <p:nvPr/>
            </p:nvSpPr>
            <p:spPr>
              <a:xfrm>
                <a:off x="0" y="-8"/>
                <a:ext cx="1270000" cy="813879"/>
              </a:xfrm>
              <a:custGeom>
                <a:avLst/>
                <a:gdLst/>
                <a:ahLst/>
                <a:cxnLst/>
                <a:rect l="l" t="t" r="r" b="b"/>
                <a:pathLst>
                  <a:path w="1270000" h="813879">
                    <a:moveTo>
                      <a:pt x="317500" y="654852"/>
                    </a:moveTo>
                    <a:cubicBezTo>
                      <a:pt x="317627" y="626409"/>
                      <a:pt x="302526" y="600073"/>
                      <a:pt x="277915" y="585815"/>
                    </a:cubicBezTo>
                    <a:cubicBezTo>
                      <a:pt x="253304" y="571556"/>
                      <a:pt x="222946" y="571556"/>
                      <a:pt x="198335" y="585815"/>
                    </a:cubicBezTo>
                    <a:cubicBezTo>
                      <a:pt x="173724" y="600073"/>
                      <a:pt x="158623" y="626409"/>
                      <a:pt x="158750" y="654852"/>
                    </a:cubicBezTo>
                    <a:cubicBezTo>
                      <a:pt x="158945" y="698551"/>
                      <a:pt x="194426" y="733873"/>
                      <a:pt x="238125" y="733873"/>
                    </a:cubicBezTo>
                    <a:cubicBezTo>
                      <a:pt x="281824" y="733873"/>
                      <a:pt x="317305" y="698551"/>
                      <a:pt x="317500" y="654852"/>
                    </a:cubicBezTo>
                    <a:close/>
                    <a:moveTo>
                      <a:pt x="992188" y="734227"/>
                    </a:moveTo>
                    <a:cubicBezTo>
                      <a:pt x="1020630" y="734354"/>
                      <a:pt x="1046967" y="719253"/>
                      <a:pt x="1061225" y="694642"/>
                    </a:cubicBezTo>
                    <a:cubicBezTo>
                      <a:pt x="1075483" y="670031"/>
                      <a:pt x="1075483" y="639672"/>
                      <a:pt x="1061225" y="615061"/>
                    </a:cubicBezTo>
                    <a:cubicBezTo>
                      <a:pt x="1046967" y="590450"/>
                      <a:pt x="1020630" y="575350"/>
                      <a:pt x="992188" y="575477"/>
                    </a:cubicBezTo>
                    <a:cubicBezTo>
                      <a:pt x="948488" y="575672"/>
                      <a:pt x="913167" y="611152"/>
                      <a:pt x="913167" y="654852"/>
                    </a:cubicBezTo>
                    <a:cubicBezTo>
                      <a:pt x="913167" y="698551"/>
                      <a:pt x="948488" y="734031"/>
                      <a:pt x="992188" y="734227"/>
                    </a:cubicBezTo>
                    <a:close/>
                    <a:moveTo>
                      <a:pt x="256580" y="8"/>
                    </a:moveTo>
                    <a:lnTo>
                      <a:pt x="256580" y="8"/>
                    </a:lnTo>
                    <a:cubicBezTo>
                      <a:pt x="173861" y="0"/>
                      <a:pt x="99814" y="51305"/>
                      <a:pt x="70763" y="128754"/>
                    </a:cubicBezTo>
                    <a:lnTo>
                      <a:pt x="0" y="317508"/>
                    </a:lnTo>
                    <a:lnTo>
                      <a:pt x="0" y="635008"/>
                    </a:lnTo>
                    <a:cubicBezTo>
                      <a:pt x="0" y="656927"/>
                      <a:pt x="17769" y="674696"/>
                      <a:pt x="39688" y="674696"/>
                    </a:cubicBezTo>
                    <a:lnTo>
                      <a:pt x="80566" y="674696"/>
                    </a:lnTo>
                    <a:cubicBezTo>
                      <a:pt x="90439" y="754194"/>
                      <a:pt x="157996" y="813879"/>
                      <a:pt x="238105" y="813879"/>
                    </a:cubicBezTo>
                    <a:cubicBezTo>
                      <a:pt x="318214" y="813879"/>
                      <a:pt x="385771" y="754194"/>
                      <a:pt x="395645" y="674696"/>
                    </a:cubicBezTo>
                    <a:lnTo>
                      <a:pt x="834668" y="674696"/>
                    </a:lnTo>
                    <a:cubicBezTo>
                      <a:pt x="844615" y="754123"/>
                      <a:pt x="912140" y="813719"/>
                      <a:pt x="992188" y="813719"/>
                    </a:cubicBezTo>
                    <a:cubicBezTo>
                      <a:pt x="1072235" y="813719"/>
                      <a:pt x="1139760" y="754123"/>
                      <a:pt x="1149707" y="674696"/>
                    </a:cubicBezTo>
                    <a:lnTo>
                      <a:pt x="1230312" y="674696"/>
                    </a:lnTo>
                    <a:cubicBezTo>
                      <a:pt x="1252231" y="674696"/>
                      <a:pt x="1270000" y="656927"/>
                      <a:pt x="1270000" y="635008"/>
                    </a:cubicBezTo>
                    <a:lnTo>
                      <a:pt x="1270000" y="476258"/>
                    </a:lnTo>
                    <a:cubicBezTo>
                      <a:pt x="1270000" y="388583"/>
                      <a:pt x="1198925" y="317508"/>
                      <a:pt x="1111250" y="317508"/>
                    </a:cubicBezTo>
                    <a:lnTo>
                      <a:pt x="952500" y="317508"/>
                    </a:lnTo>
                    <a:lnTo>
                      <a:pt x="881737" y="128754"/>
                    </a:lnTo>
                    <a:cubicBezTo>
                      <a:pt x="852686" y="51305"/>
                      <a:pt x="778639" y="0"/>
                      <a:pt x="695920" y="8"/>
                    </a:cubicBezTo>
                    <a:lnTo>
                      <a:pt x="256580" y="8"/>
                    </a:lnTo>
                    <a:close/>
                    <a:moveTo>
                      <a:pt x="238125" y="773914"/>
                    </a:moveTo>
                    <a:cubicBezTo>
                      <a:pt x="195461" y="774105"/>
                      <a:pt x="155956" y="751454"/>
                      <a:pt x="134569" y="714537"/>
                    </a:cubicBezTo>
                    <a:cubicBezTo>
                      <a:pt x="113182" y="677621"/>
                      <a:pt x="113182" y="632083"/>
                      <a:pt x="134569" y="595166"/>
                    </a:cubicBezTo>
                    <a:cubicBezTo>
                      <a:pt x="155956" y="558250"/>
                      <a:pt x="195461" y="535598"/>
                      <a:pt x="238125" y="535789"/>
                    </a:cubicBezTo>
                    <a:cubicBezTo>
                      <a:pt x="303674" y="536082"/>
                      <a:pt x="356656" y="589303"/>
                      <a:pt x="356656" y="654852"/>
                    </a:cubicBezTo>
                    <a:cubicBezTo>
                      <a:pt x="356656" y="720401"/>
                      <a:pt x="303674" y="773621"/>
                      <a:pt x="238125" y="773914"/>
                    </a:cubicBezTo>
                    <a:close/>
                    <a:moveTo>
                      <a:pt x="1111250" y="654852"/>
                    </a:moveTo>
                    <a:cubicBezTo>
                      <a:pt x="1111441" y="697516"/>
                      <a:pt x="1088789" y="737020"/>
                      <a:pt x="1051873" y="758408"/>
                    </a:cubicBezTo>
                    <a:cubicBezTo>
                      <a:pt x="1014957" y="779795"/>
                      <a:pt x="969418" y="779795"/>
                      <a:pt x="932502" y="758408"/>
                    </a:cubicBezTo>
                    <a:cubicBezTo>
                      <a:pt x="895586" y="737020"/>
                      <a:pt x="872934" y="697516"/>
                      <a:pt x="873125" y="654852"/>
                    </a:cubicBezTo>
                    <a:cubicBezTo>
                      <a:pt x="873418" y="589303"/>
                      <a:pt x="926638" y="536321"/>
                      <a:pt x="992188" y="536321"/>
                    </a:cubicBezTo>
                    <a:cubicBezTo>
                      <a:pt x="1057737" y="536321"/>
                      <a:pt x="1110957" y="589303"/>
                      <a:pt x="1111250" y="654852"/>
                    </a:cubicBezTo>
                    <a:close/>
                    <a:moveTo>
                      <a:pt x="476250" y="79383"/>
                    </a:moveTo>
                    <a:lnTo>
                      <a:pt x="476250" y="317508"/>
                    </a:lnTo>
                    <a:lnTo>
                      <a:pt x="84693" y="317508"/>
                    </a:lnTo>
                    <a:lnTo>
                      <a:pt x="145098" y="156655"/>
                    </a:lnTo>
                    <a:cubicBezTo>
                      <a:pt x="162519" y="110178"/>
                      <a:pt x="206945" y="79385"/>
                      <a:pt x="256580" y="79383"/>
                    </a:cubicBezTo>
                    <a:lnTo>
                      <a:pt x="476250" y="79383"/>
                    </a:lnTo>
                    <a:close/>
                    <a:moveTo>
                      <a:pt x="555625" y="79383"/>
                    </a:moveTo>
                    <a:lnTo>
                      <a:pt x="695920" y="79383"/>
                    </a:lnTo>
                    <a:cubicBezTo>
                      <a:pt x="745555" y="79385"/>
                      <a:pt x="789981" y="110178"/>
                      <a:pt x="807403" y="156655"/>
                    </a:cubicBezTo>
                    <a:lnTo>
                      <a:pt x="867569" y="317508"/>
                    </a:lnTo>
                    <a:lnTo>
                      <a:pt x="555625" y="317508"/>
                    </a:lnTo>
                    <a:lnTo>
                      <a:pt x="555625" y="79383"/>
                    </a:lnTo>
                    <a:close/>
                  </a:path>
                </a:pathLst>
              </a:custGeom>
              <a:solidFill>
                <a:srgbClr val="494F56"/>
              </a:solidFill>
            </p:spPr>
          </p:sp>
        </p:grpSp>
      </p:grpSp>
      <p:sp>
        <p:nvSpPr>
          <p:cNvPr id="14" name="TextBox 14"/>
          <p:cNvSpPr txBox="1"/>
          <p:nvPr/>
        </p:nvSpPr>
        <p:spPr>
          <a:xfrm>
            <a:off x="8242068" y="3359919"/>
            <a:ext cx="3951775" cy="2039690"/>
          </a:xfrm>
          <a:prstGeom prst="rect">
            <a:avLst/>
          </a:prstGeom>
        </p:spPr>
        <p:txBody>
          <a:bodyPr lIns="0" tIns="0" rIns="0" bIns="0" rtlCol="0" anchor="t">
            <a:spAutoFit/>
          </a:bodyPr>
          <a:lstStyle/>
          <a:p>
            <a:pPr algn="ctr">
              <a:lnSpc>
                <a:spcPts val="7242"/>
              </a:lnSpc>
            </a:pPr>
            <a:r>
              <a:rPr lang="en-US" sz="7543">
                <a:solidFill>
                  <a:srgbClr val="352652"/>
                </a:solidFill>
                <a:latin typeface="Chunk Five Bold"/>
              </a:rPr>
              <a:t>200+</a:t>
            </a:r>
          </a:p>
          <a:p>
            <a:pPr algn="ctr">
              <a:lnSpc>
                <a:spcPts val="7242"/>
              </a:lnSpc>
            </a:pPr>
            <a:r>
              <a:rPr lang="en-US" sz="7543">
                <a:solidFill>
                  <a:srgbClr val="352652"/>
                </a:solidFill>
                <a:latin typeface="Chunk Five Bold"/>
              </a:rPr>
              <a:t>Words</a:t>
            </a:r>
          </a:p>
        </p:txBody>
      </p:sp>
      <p:grpSp>
        <p:nvGrpSpPr>
          <p:cNvPr id="15" name="Group 15"/>
          <p:cNvGrpSpPr/>
          <p:nvPr/>
        </p:nvGrpSpPr>
        <p:grpSpPr>
          <a:xfrm>
            <a:off x="13402504" y="4385720"/>
            <a:ext cx="11416878" cy="937815"/>
            <a:chOff x="0" y="0"/>
            <a:chExt cx="15222504" cy="1250420"/>
          </a:xfrm>
        </p:grpSpPr>
        <p:grpSp>
          <p:nvGrpSpPr>
            <p:cNvPr id="16" name="Group 16"/>
            <p:cNvGrpSpPr>
              <a:grpSpLocks noChangeAspect="1"/>
            </p:cNvGrpSpPr>
            <p:nvPr/>
          </p:nvGrpSpPr>
          <p:grpSpPr>
            <a:xfrm>
              <a:off x="0" y="0"/>
              <a:ext cx="15222504" cy="1250420"/>
              <a:chOff x="0" y="0"/>
              <a:chExt cx="12700000" cy="1043214"/>
            </a:xfrm>
          </p:grpSpPr>
          <p:sp>
            <p:nvSpPr>
              <p:cNvPr id="17" name="Freeform 17"/>
              <p:cNvSpPr/>
              <p:nvPr/>
            </p:nvSpPr>
            <p:spPr>
              <a:xfrm>
                <a:off x="0" y="0"/>
                <a:ext cx="1270000" cy="1043214"/>
              </a:xfrm>
              <a:custGeom>
                <a:avLst/>
                <a:gdLst/>
                <a:ahLst/>
                <a:cxnLst/>
                <a:rect l="l" t="t" r="r" b="b"/>
                <a:pathLst>
                  <a:path w="1270000" h="1043214">
                    <a:moveTo>
                      <a:pt x="453571" y="136071"/>
                    </a:moveTo>
                    <a:lnTo>
                      <a:pt x="453571" y="90714"/>
                    </a:lnTo>
                    <a:cubicBezTo>
                      <a:pt x="453571" y="40614"/>
                      <a:pt x="494186" y="0"/>
                      <a:pt x="544286" y="0"/>
                    </a:cubicBezTo>
                    <a:lnTo>
                      <a:pt x="725714" y="0"/>
                    </a:lnTo>
                    <a:cubicBezTo>
                      <a:pt x="775814" y="0"/>
                      <a:pt x="816429" y="40614"/>
                      <a:pt x="816429" y="90714"/>
                    </a:cubicBezTo>
                    <a:lnTo>
                      <a:pt x="816429" y="136071"/>
                    </a:lnTo>
                    <a:lnTo>
                      <a:pt x="1179286" y="136071"/>
                    </a:lnTo>
                    <a:cubicBezTo>
                      <a:pt x="1203345" y="136071"/>
                      <a:pt x="1226418" y="145629"/>
                      <a:pt x="1243430" y="162641"/>
                    </a:cubicBezTo>
                    <a:cubicBezTo>
                      <a:pt x="1260443" y="179653"/>
                      <a:pt x="1270000" y="202727"/>
                      <a:pt x="1270000" y="226786"/>
                    </a:cubicBezTo>
                    <a:lnTo>
                      <a:pt x="1270000" y="413884"/>
                    </a:lnTo>
                    <a:lnTo>
                      <a:pt x="1078003" y="557893"/>
                    </a:lnTo>
                    <a:cubicBezTo>
                      <a:pt x="1050524" y="578502"/>
                      <a:pt x="1017102" y="589643"/>
                      <a:pt x="982753" y="589643"/>
                    </a:cubicBezTo>
                    <a:lnTo>
                      <a:pt x="703036" y="589643"/>
                    </a:lnTo>
                    <a:cubicBezTo>
                      <a:pt x="703036" y="564593"/>
                      <a:pt x="682729" y="544286"/>
                      <a:pt x="657679" y="544286"/>
                    </a:cubicBezTo>
                    <a:lnTo>
                      <a:pt x="612321" y="544286"/>
                    </a:lnTo>
                    <a:cubicBezTo>
                      <a:pt x="587271" y="544286"/>
                      <a:pt x="566964" y="564593"/>
                      <a:pt x="566964" y="589643"/>
                    </a:cubicBezTo>
                    <a:lnTo>
                      <a:pt x="287247" y="589643"/>
                    </a:lnTo>
                    <a:cubicBezTo>
                      <a:pt x="252898" y="589643"/>
                      <a:pt x="219476" y="578502"/>
                      <a:pt x="191997" y="557893"/>
                    </a:cubicBezTo>
                    <a:lnTo>
                      <a:pt x="0" y="413884"/>
                    </a:lnTo>
                    <a:lnTo>
                      <a:pt x="0" y="226786"/>
                    </a:lnTo>
                    <a:cubicBezTo>
                      <a:pt x="0" y="202727"/>
                      <a:pt x="9557" y="179653"/>
                      <a:pt x="26570" y="162641"/>
                    </a:cubicBezTo>
                    <a:cubicBezTo>
                      <a:pt x="43582" y="145629"/>
                      <a:pt x="66655" y="136071"/>
                      <a:pt x="90714" y="136071"/>
                    </a:cubicBezTo>
                    <a:lnTo>
                      <a:pt x="453571" y="136071"/>
                    </a:lnTo>
                    <a:close/>
                    <a:moveTo>
                      <a:pt x="544286" y="90714"/>
                    </a:moveTo>
                    <a:lnTo>
                      <a:pt x="725714" y="90714"/>
                    </a:lnTo>
                    <a:lnTo>
                      <a:pt x="725714" y="136071"/>
                    </a:lnTo>
                    <a:lnTo>
                      <a:pt x="544286" y="136071"/>
                    </a:lnTo>
                    <a:lnTo>
                      <a:pt x="544286" y="90714"/>
                    </a:lnTo>
                    <a:close/>
                    <a:moveTo>
                      <a:pt x="0" y="470580"/>
                    </a:moveTo>
                    <a:lnTo>
                      <a:pt x="0" y="952500"/>
                    </a:lnTo>
                    <a:cubicBezTo>
                      <a:pt x="0" y="976559"/>
                      <a:pt x="9557" y="999632"/>
                      <a:pt x="26570" y="1016645"/>
                    </a:cubicBezTo>
                    <a:cubicBezTo>
                      <a:pt x="43582" y="1033657"/>
                      <a:pt x="66655" y="1043214"/>
                      <a:pt x="90714" y="1043214"/>
                    </a:cubicBezTo>
                    <a:lnTo>
                      <a:pt x="1179286" y="1043214"/>
                    </a:lnTo>
                    <a:cubicBezTo>
                      <a:pt x="1203345" y="1043214"/>
                      <a:pt x="1226418" y="1033657"/>
                      <a:pt x="1243430" y="1016645"/>
                    </a:cubicBezTo>
                    <a:cubicBezTo>
                      <a:pt x="1260443" y="999632"/>
                      <a:pt x="1270000" y="976559"/>
                      <a:pt x="1270000" y="952500"/>
                    </a:cubicBezTo>
                    <a:lnTo>
                      <a:pt x="1270000" y="470580"/>
                    </a:lnTo>
                    <a:lnTo>
                      <a:pt x="1105218" y="594179"/>
                    </a:lnTo>
                    <a:cubicBezTo>
                      <a:pt x="1069887" y="620676"/>
                      <a:pt x="1026916" y="635000"/>
                      <a:pt x="982753" y="635000"/>
                    </a:cubicBezTo>
                    <a:lnTo>
                      <a:pt x="703036" y="635000"/>
                    </a:lnTo>
                    <a:lnTo>
                      <a:pt x="703036" y="680357"/>
                    </a:lnTo>
                    <a:cubicBezTo>
                      <a:pt x="703036" y="705407"/>
                      <a:pt x="682729" y="725714"/>
                      <a:pt x="657679" y="725714"/>
                    </a:cubicBezTo>
                    <a:lnTo>
                      <a:pt x="612321" y="725714"/>
                    </a:lnTo>
                    <a:cubicBezTo>
                      <a:pt x="587271" y="725714"/>
                      <a:pt x="566964" y="705407"/>
                      <a:pt x="566964" y="680357"/>
                    </a:cubicBezTo>
                    <a:lnTo>
                      <a:pt x="566964" y="635000"/>
                    </a:lnTo>
                    <a:lnTo>
                      <a:pt x="287247" y="635000"/>
                    </a:lnTo>
                    <a:cubicBezTo>
                      <a:pt x="243084" y="635000"/>
                      <a:pt x="200113" y="620676"/>
                      <a:pt x="164783" y="594179"/>
                    </a:cubicBezTo>
                    <a:lnTo>
                      <a:pt x="0" y="470580"/>
                    </a:lnTo>
                    <a:close/>
                    <a:moveTo>
                      <a:pt x="657679" y="589643"/>
                    </a:moveTo>
                    <a:lnTo>
                      <a:pt x="612321" y="589643"/>
                    </a:lnTo>
                    <a:lnTo>
                      <a:pt x="612321" y="680357"/>
                    </a:lnTo>
                    <a:lnTo>
                      <a:pt x="657679" y="680357"/>
                    </a:lnTo>
                    <a:lnTo>
                      <a:pt x="657679" y="589643"/>
                    </a:lnTo>
                    <a:close/>
                  </a:path>
                </a:pathLst>
              </a:custGeom>
              <a:solidFill>
                <a:srgbClr val="494F56"/>
              </a:solidFill>
            </p:spPr>
          </p:sp>
        </p:grpSp>
      </p:grpSp>
      <p:grpSp>
        <p:nvGrpSpPr>
          <p:cNvPr id="18" name="Group 18"/>
          <p:cNvGrpSpPr/>
          <p:nvPr/>
        </p:nvGrpSpPr>
        <p:grpSpPr>
          <a:xfrm>
            <a:off x="16175522" y="4402886"/>
            <a:ext cx="11596302" cy="1054209"/>
            <a:chOff x="0" y="0"/>
            <a:chExt cx="15461736" cy="1405612"/>
          </a:xfrm>
        </p:grpSpPr>
        <p:grpSp>
          <p:nvGrpSpPr>
            <p:cNvPr id="19" name="Group 19"/>
            <p:cNvGrpSpPr>
              <a:grpSpLocks noChangeAspect="1"/>
            </p:cNvGrpSpPr>
            <p:nvPr/>
          </p:nvGrpSpPr>
          <p:grpSpPr>
            <a:xfrm>
              <a:off x="0" y="0"/>
              <a:ext cx="15461736" cy="1405612"/>
              <a:chOff x="0" y="0"/>
              <a:chExt cx="13970000" cy="1270000"/>
            </a:xfrm>
          </p:grpSpPr>
          <p:sp>
            <p:nvSpPr>
              <p:cNvPr id="20" name="Freeform 20"/>
              <p:cNvSpPr/>
              <p:nvPr/>
            </p:nvSpPr>
            <p:spPr>
              <a:xfrm>
                <a:off x="0" y="0"/>
                <a:ext cx="1270000" cy="1270000"/>
              </a:xfrm>
              <a:custGeom>
                <a:avLst/>
                <a:gdLst/>
                <a:ahLst/>
                <a:cxnLst/>
                <a:rect l="l" t="t" r="r" b="b"/>
                <a:pathLst>
                  <a:path w="1270000" h="1270000">
                    <a:moveTo>
                      <a:pt x="690971" y="1104673"/>
                    </a:moveTo>
                    <a:cubicBezTo>
                      <a:pt x="669381" y="1126581"/>
                      <a:pt x="650512" y="1133929"/>
                      <a:pt x="635000" y="1133929"/>
                    </a:cubicBezTo>
                    <a:cubicBezTo>
                      <a:pt x="619488" y="1133929"/>
                      <a:pt x="600619" y="1126581"/>
                      <a:pt x="579029" y="1104673"/>
                    </a:cubicBezTo>
                    <a:cubicBezTo>
                      <a:pt x="557303" y="1082630"/>
                      <a:pt x="535668" y="1048430"/>
                      <a:pt x="516482" y="1002438"/>
                    </a:cubicBezTo>
                    <a:cubicBezTo>
                      <a:pt x="495119" y="951094"/>
                      <a:pt x="477928" y="887775"/>
                      <a:pt x="466997" y="816429"/>
                    </a:cubicBezTo>
                    <a:lnTo>
                      <a:pt x="803003" y="816429"/>
                    </a:lnTo>
                    <a:cubicBezTo>
                      <a:pt x="792026" y="887775"/>
                      <a:pt x="774881" y="951094"/>
                      <a:pt x="753518" y="1002393"/>
                    </a:cubicBezTo>
                    <a:cubicBezTo>
                      <a:pt x="734332" y="1048385"/>
                      <a:pt x="712697" y="1082630"/>
                      <a:pt x="690925" y="1104673"/>
                    </a:cubicBezTo>
                    <a:close/>
                    <a:moveTo>
                      <a:pt x="453571" y="635000"/>
                    </a:moveTo>
                    <a:cubicBezTo>
                      <a:pt x="453571" y="682307"/>
                      <a:pt x="456157" y="727891"/>
                      <a:pt x="461010" y="771071"/>
                    </a:cubicBezTo>
                    <a:lnTo>
                      <a:pt x="809035" y="771071"/>
                    </a:lnTo>
                    <a:cubicBezTo>
                      <a:pt x="813843" y="727891"/>
                      <a:pt x="816429" y="682307"/>
                      <a:pt x="816429" y="635000"/>
                    </a:cubicBezTo>
                    <a:cubicBezTo>
                      <a:pt x="816429" y="587693"/>
                      <a:pt x="813843" y="542109"/>
                      <a:pt x="809035" y="498929"/>
                    </a:cubicBezTo>
                    <a:lnTo>
                      <a:pt x="461010" y="498929"/>
                    </a:lnTo>
                    <a:cubicBezTo>
                      <a:pt x="456018" y="544113"/>
                      <a:pt x="453535" y="589540"/>
                      <a:pt x="453571" y="635000"/>
                    </a:cubicBezTo>
                    <a:close/>
                    <a:moveTo>
                      <a:pt x="734740" y="1123950"/>
                    </a:moveTo>
                    <a:cubicBezTo>
                      <a:pt x="787672" y="1061629"/>
                      <a:pt x="829038" y="951230"/>
                      <a:pt x="848859" y="816429"/>
                    </a:cubicBezTo>
                    <a:lnTo>
                      <a:pt x="1099911" y="816429"/>
                    </a:lnTo>
                    <a:cubicBezTo>
                      <a:pt x="1038171" y="974199"/>
                      <a:pt x="900715" y="1089955"/>
                      <a:pt x="734740" y="1123950"/>
                    </a:cubicBezTo>
                    <a:close/>
                    <a:moveTo>
                      <a:pt x="854665" y="771071"/>
                    </a:moveTo>
                    <a:lnTo>
                      <a:pt x="1115151" y="771071"/>
                    </a:lnTo>
                    <a:cubicBezTo>
                      <a:pt x="1127397" y="727801"/>
                      <a:pt x="1133929" y="682171"/>
                      <a:pt x="1133929" y="635000"/>
                    </a:cubicBezTo>
                    <a:cubicBezTo>
                      <a:pt x="1133929" y="587829"/>
                      <a:pt x="1127397" y="542199"/>
                      <a:pt x="1115151" y="498929"/>
                    </a:cubicBezTo>
                    <a:lnTo>
                      <a:pt x="854665" y="498929"/>
                    </a:lnTo>
                    <a:cubicBezTo>
                      <a:pt x="859291" y="542426"/>
                      <a:pt x="861786" y="588010"/>
                      <a:pt x="861786" y="635000"/>
                    </a:cubicBezTo>
                    <a:cubicBezTo>
                      <a:pt x="861786" y="681990"/>
                      <a:pt x="859291" y="727574"/>
                      <a:pt x="854665" y="771071"/>
                    </a:cubicBezTo>
                    <a:close/>
                    <a:moveTo>
                      <a:pt x="154849" y="771071"/>
                    </a:moveTo>
                    <a:lnTo>
                      <a:pt x="415381" y="771071"/>
                    </a:lnTo>
                    <a:cubicBezTo>
                      <a:pt x="410576" y="725874"/>
                      <a:pt x="408184" y="680452"/>
                      <a:pt x="408214" y="635000"/>
                    </a:cubicBezTo>
                    <a:cubicBezTo>
                      <a:pt x="408214" y="588010"/>
                      <a:pt x="410709" y="542426"/>
                      <a:pt x="415381" y="498929"/>
                    </a:cubicBezTo>
                    <a:lnTo>
                      <a:pt x="154849" y="498929"/>
                    </a:lnTo>
                    <a:cubicBezTo>
                      <a:pt x="142603" y="542199"/>
                      <a:pt x="136071" y="587829"/>
                      <a:pt x="136071" y="635000"/>
                    </a:cubicBezTo>
                    <a:cubicBezTo>
                      <a:pt x="136071" y="682171"/>
                      <a:pt x="142603" y="727801"/>
                      <a:pt x="154849" y="771071"/>
                    </a:cubicBezTo>
                    <a:close/>
                    <a:moveTo>
                      <a:pt x="421141" y="816429"/>
                    </a:moveTo>
                    <a:lnTo>
                      <a:pt x="170089" y="816429"/>
                    </a:lnTo>
                    <a:cubicBezTo>
                      <a:pt x="231829" y="974199"/>
                      <a:pt x="369285" y="1089955"/>
                      <a:pt x="535260" y="1123950"/>
                    </a:cubicBezTo>
                    <a:cubicBezTo>
                      <a:pt x="482328" y="1061629"/>
                      <a:pt x="440962" y="951230"/>
                      <a:pt x="421141" y="816429"/>
                    </a:cubicBezTo>
                    <a:close/>
                    <a:moveTo>
                      <a:pt x="803003" y="453571"/>
                    </a:moveTo>
                    <a:lnTo>
                      <a:pt x="466997" y="453571"/>
                    </a:lnTo>
                    <a:cubicBezTo>
                      <a:pt x="477974" y="382225"/>
                      <a:pt x="495119" y="318906"/>
                      <a:pt x="516482" y="267607"/>
                    </a:cubicBezTo>
                    <a:cubicBezTo>
                      <a:pt x="535668" y="221615"/>
                      <a:pt x="557303" y="187370"/>
                      <a:pt x="579075" y="165327"/>
                    </a:cubicBezTo>
                    <a:cubicBezTo>
                      <a:pt x="600574" y="143419"/>
                      <a:pt x="619443" y="136071"/>
                      <a:pt x="635000" y="136071"/>
                    </a:cubicBezTo>
                    <a:cubicBezTo>
                      <a:pt x="650512" y="136071"/>
                      <a:pt x="669381" y="143419"/>
                      <a:pt x="690971" y="165327"/>
                    </a:cubicBezTo>
                    <a:cubicBezTo>
                      <a:pt x="712697" y="187370"/>
                      <a:pt x="734332" y="221570"/>
                      <a:pt x="753518" y="267562"/>
                    </a:cubicBezTo>
                    <a:cubicBezTo>
                      <a:pt x="774881" y="318906"/>
                      <a:pt x="792072" y="382225"/>
                      <a:pt x="803003" y="453571"/>
                    </a:cubicBezTo>
                    <a:close/>
                    <a:moveTo>
                      <a:pt x="1099911" y="453571"/>
                    </a:moveTo>
                    <a:lnTo>
                      <a:pt x="848859" y="453571"/>
                    </a:lnTo>
                    <a:cubicBezTo>
                      <a:pt x="829038" y="318770"/>
                      <a:pt x="787672" y="208371"/>
                      <a:pt x="734740" y="146050"/>
                    </a:cubicBezTo>
                    <a:cubicBezTo>
                      <a:pt x="900715" y="180045"/>
                      <a:pt x="1038171" y="295801"/>
                      <a:pt x="1099911" y="453571"/>
                    </a:cubicBezTo>
                    <a:close/>
                    <a:moveTo>
                      <a:pt x="421141" y="453571"/>
                    </a:moveTo>
                    <a:cubicBezTo>
                      <a:pt x="440962" y="318770"/>
                      <a:pt x="482328" y="208371"/>
                      <a:pt x="535260" y="146050"/>
                    </a:cubicBezTo>
                    <a:cubicBezTo>
                      <a:pt x="369285" y="180045"/>
                      <a:pt x="231829" y="295801"/>
                      <a:pt x="170089" y="453571"/>
                    </a:cubicBezTo>
                    <a:lnTo>
                      <a:pt x="421141" y="453571"/>
                    </a:lnTo>
                    <a:close/>
                    <a:moveTo>
                      <a:pt x="635000" y="1270000"/>
                    </a:moveTo>
                    <a:cubicBezTo>
                      <a:pt x="284299" y="1270000"/>
                      <a:pt x="0" y="985701"/>
                      <a:pt x="0" y="635000"/>
                    </a:cubicBezTo>
                    <a:cubicBezTo>
                      <a:pt x="0" y="284299"/>
                      <a:pt x="284299" y="0"/>
                      <a:pt x="635000" y="0"/>
                    </a:cubicBezTo>
                    <a:cubicBezTo>
                      <a:pt x="985701" y="0"/>
                      <a:pt x="1270000" y="284299"/>
                      <a:pt x="1270000" y="635000"/>
                    </a:cubicBezTo>
                    <a:cubicBezTo>
                      <a:pt x="1270000" y="985701"/>
                      <a:pt x="985701" y="1270000"/>
                      <a:pt x="635000" y="1270000"/>
                    </a:cubicBezTo>
                    <a:close/>
                    <a:moveTo>
                      <a:pt x="1179286" y="635000"/>
                    </a:moveTo>
                    <a:cubicBezTo>
                      <a:pt x="1179286" y="334418"/>
                      <a:pt x="935582" y="90714"/>
                      <a:pt x="635000" y="90714"/>
                    </a:cubicBezTo>
                    <a:cubicBezTo>
                      <a:pt x="334418" y="90714"/>
                      <a:pt x="90714" y="334418"/>
                      <a:pt x="90714" y="635000"/>
                    </a:cubicBezTo>
                    <a:cubicBezTo>
                      <a:pt x="90714" y="935582"/>
                      <a:pt x="334418" y="1179286"/>
                      <a:pt x="635000" y="1179286"/>
                    </a:cubicBezTo>
                    <a:cubicBezTo>
                      <a:pt x="935582" y="1179286"/>
                      <a:pt x="1179286" y="935582"/>
                      <a:pt x="1179286" y="635000"/>
                    </a:cubicBezTo>
                    <a:close/>
                  </a:path>
                </a:pathLst>
              </a:custGeom>
              <a:solidFill>
                <a:srgbClr val="494F56"/>
              </a:solidFill>
            </p:spPr>
          </p:sp>
        </p:grpSp>
      </p:grpSp>
      <p:grpSp>
        <p:nvGrpSpPr>
          <p:cNvPr id="21" name="Group 21"/>
          <p:cNvGrpSpPr/>
          <p:nvPr/>
        </p:nvGrpSpPr>
        <p:grpSpPr>
          <a:xfrm>
            <a:off x="16046396" y="3302826"/>
            <a:ext cx="12173844" cy="836952"/>
            <a:chOff x="0" y="0"/>
            <a:chExt cx="16231792" cy="1115936"/>
          </a:xfrm>
        </p:grpSpPr>
        <p:grpSp>
          <p:nvGrpSpPr>
            <p:cNvPr id="22" name="Group 22"/>
            <p:cNvGrpSpPr>
              <a:grpSpLocks noChangeAspect="1"/>
            </p:cNvGrpSpPr>
            <p:nvPr/>
          </p:nvGrpSpPr>
          <p:grpSpPr>
            <a:xfrm>
              <a:off x="0" y="0"/>
              <a:ext cx="16231792" cy="1115936"/>
              <a:chOff x="0" y="0"/>
              <a:chExt cx="12700000" cy="873125"/>
            </a:xfrm>
          </p:grpSpPr>
          <p:sp>
            <p:nvSpPr>
              <p:cNvPr id="23" name="Freeform 23"/>
              <p:cNvSpPr/>
              <p:nvPr/>
            </p:nvSpPr>
            <p:spPr>
              <a:xfrm>
                <a:off x="-11" y="20286"/>
                <a:ext cx="1270022" cy="834955"/>
              </a:xfrm>
              <a:custGeom>
                <a:avLst/>
                <a:gdLst/>
                <a:ahLst/>
                <a:cxnLst/>
                <a:rect l="l" t="t" r="r" b="b"/>
                <a:pathLst>
                  <a:path w="1270022" h="834955">
                    <a:moveTo>
                      <a:pt x="11" y="98776"/>
                    </a:moveTo>
                    <a:cubicBezTo>
                      <a:pt x="255" y="44153"/>
                      <a:pt x="44605" y="0"/>
                      <a:pt x="99230" y="0"/>
                    </a:cubicBezTo>
                    <a:cubicBezTo>
                      <a:pt x="153854" y="0"/>
                      <a:pt x="198204" y="44153"/>
                      <a:pt x="198449" y="98776"/>
                    </a:cubicBezTo>
                    <a:lnTo>
                      <a:pt x="198449" y="178152"/>
                    </a:lnTo>
                    <a:cubicBezTo>
                      <a:pt x="198460" y="217613"/>
                      <a:pt x="175085" y="253331"/>
                      <a:pt x="138917" y="269115"/>
                    </a:cubicBezTo>
                    <a:lnTo>
                      <a:pt x="138917" y="793308"/>
                    </a:lnTo>
                    <a:cubicBezTo>
                      <a:pt x="138981" y="807529"/>
                      <a:pt x="131430" y="820697"/>
                      <a:pt x="119125" y="827826"/>
                    </a:cubicBezTo>
                    <a:cubicBezTo>
                      <a:pt x="106819" y="834955"/>
                      <a:pt x="91640" y="834955"/>
                      <a:pt x="79335" y="827826"/>
                    </a:cubicBezTo>
                    <a:cubicBezTo>
                      <a:pt x="67029" y="820697"/>
                      <a:pt x="59479" y="807529"/>
                      <a:pt x="59542" y="793308"/>
                    </a:cubicBezTo>
                    <a:lnTo>
                      <a:pt x="59542" y="269115"/>
                    </a:lnTo>
                    <a:cubicBezTo>
                      <a:pt x="23375" y="253331"/>
                      <a:pt x="0" y="217613"/>
                      <a:pt x="11" y="178152"/>
                    </a:cubicBezTo>
                    <a:lnTo>
                      <a:pt x="11" y="98776"/>
                    </a:lnTo>
                    <a:close/>
                    <a:moveTo>
                      <a:pt x="635011" y="832995"/>
                    </a:moveTo>
                    <a:cubicBezTo>
                      <a:pt x="854205" y="832995"/>
                      <a:pt x="1031886" y="655314"/>
                      <a:pt x="1031886" y="436120"/>
                    </a:cubicBezTo>
                    <a:cubicBezTo>
                      <a:pt x="1031886" y="216926"/>
                      <a:pt x="854205" y="39245"/>
                      <a:pt x="635011" y="39245"/>
                    </a:cubicBezTo>
                    <a:cubicBezTo>
                      <a:pt x="415817" y="39245"/>
                      <a:pt x="238136" y="216926"/>
                      <a:pt x="238136" y="436120"/>
                    </a:cubicBezTo>
                    <a:cubicBezTo>
                      <a:pt x="238136" y="655314"/>
                      <a:pt x="415817" y="832995"/>
                      <a:pt x="635011" y="832995"/>
                    </a:cubicBezTo>
                    <a:close/>
                    <a:moveTo>
                      <a:pt x="912823" y="436120"/>
                    </a:moveTo>
                    <a:cubicBezTo>
                      <a:pt x="913269" y="535669"/>
                      <a:pt x="860416" y="627847"/>
                      <a:pt x="774277" y="677750"/>
                    </a:cubicBezTo>
                    <a:cubicBezTo>
                      <a:pt x="688139" y="727654"/>
                      <a:pt x="581883" y="727654"/>
                      <a:pt x="495745" y="677750"/>
                    </a:cubicBezTo>
                    <a:cubicBezTo>
                      <a:pt x="409606" y="627847"/>
                      <a:pt x="356753" y="535669"/>
                      <a:pt x="357199" y="436120"/>
                    </a:cubicBezTo>
                    <a:cubicBezTo>
                      <a:pt x="357882" y="283174"/>
                      <a:pt x="482063" y="159547"/>
                      <a:pt x="635011" y="159547"/>
                    </a:cubicBezTo>
                    <a:cubicBezTo>
                      <a:pt x="787959" y="159547"/>
                      <a:pt x="912140" y="283174"/>
                      <a:pt x="912823" y="436120"/>
                    </a:cubicBezTo>
                    <a:close/>
                    <a:moveTo>
                      <a:pt x="952511" y="436120"/>
                    </a:moveTo>
                    <a:cubicBezTo>
                      <a:pt x="953020" y="549890"/>
                      <a:pt x="892616" y="655237"/>
                      <a:pt x="794172" y="712269"/>
                    </a:cubicBezTo>
                    <a:cubicBezTo>
                      <a:pt x="695728" y="769301"/>
                      <a:pt x="574294" y="769301"/>
                      <a:pt x="475850" y="712269"/>
                    </a:cubicBezTo>
                    <a:cubicBezTo>
                      <a:pt x="377406" y="655237"/>
                      <a:pt x="317002" y="549890"/>
                      <a:pt x="317511" y="436120"/>
                    </a:cubicBezTo>
                    <a:cubicBezTo>
                      <a:pt x="318293" y="261324"/>
                      <a:pt x="460213" y="120037"/>
                      <a:pt x="635011" y="120037"/>
                    </a:cubicBezTo>
                    <a:cubicBezTo>
                      <a:pt x="809809" y="120037"/>
                      <a:pt x="951729" y="261324"/>
                      <a:pt x="952511" y="436120"/>
                    </a:cubicBezTo>
                    <a:close/>
                    <a:moveTo>
                      <a:pt x="1210480" y="269115"/>
                    </a:moveTo>
                    <a:cubicBezTo>
                      <a:pt x="1246647" y="253331"/>
                      <a:pt x="1270022" y="217613"/>
                      <a:pt x="1270011" y="178152"/>
                    </a:cubicBezTo>
                    <a:lnTo>
                      <a:pt x="1270011" y="98776"/>
                    </a:lnTo>
                    <a:cubicBezTo>
                      <a:pt x="1270011" y="80560"/>
                      <a:pt x="1265129" y="63534"/>
                      <a:pt x="1256557" y="48850"/>
                    </a:cubicBezTo>
                    <a:cubicBezTo>
                      <a:pt x="1248302" y="34721"/>
                      <a:pt x="1230323" y="42738"/>
                      <a:pt x="1230323" y="59089"/>
                    </a:cubicBezTo>
                    <a:lnTo>
                      <a:pt x="1230323" y="138464"/>
                    </a:lnTo>
                    <a:cubicBezTo>
                      <a:pt x="1230275" y="149389"/>
                      <a:pt x="1221405" y="158219"/>
                      <a:pt x="1210480" y="158219"/>
                    </a:cubicBezTo>
                    <a:cubicBezTo>
                      <a:pt x="1199555" y="158219"/>
                      <a:pt x="1190685" y="149389"/>
                      <a:pt x="1190636" y="138464"/>
                    </a:cubicBezTo>
                    <a:lnTo>
                      <a:pt x="1190636" y="59089"/>
                    </a:lnTo>
                    <a:cubicBezTo>
                      <a:pt x="1190587" y="48164"/>
                      <a:pt x="1181717" y="39334"/>
                      <a:pt x="1170792" y="39334"/>
                    </a:cubicBezTo>
                    <a:cubicBezTo>
                      <a:pt x="1159867" y="39334"/>
                      <a:pt x="1150997" y="48164"/>
                      <a:pt x="1150949" y="59089"/>
                    </a:cubicBezTo>
                    <a:lnTo>
                      <a:pt x="1150949" y="138464"/>
                    </a:lnTo>
                    <a:cubicBezTo>
                      <a:pt x="1150900" y="149389"/>
                      <a:pt x="1142030" y="158219"/>
                      <a:pt x="1131105" y="158219"/>
                    </a:cubicBezTo>
                    <a:cubicBezTo>
                      <a:pt x="1120180" y="158219"/>
                      <a:pt x="1111310" y="149389"/>
                      <a:pt x="1111261" y="138464"/>
                    </a:cubicBezTo>
                    <a:lnTo>
                      <a:pt x="1111261" y="59129"/>
                    </a:lnTo>
                    <a:cubicBezTo>
                      <a:pt x="1111261" y="42777"/>
                      <a:pt x="1093243" y="34761"/>
                      <a:pt x="1085028" y="48889"/>
                    </a:cubicBezTo>
                    <a:cubicBezTo>
                      <a:pt x="1076455" y="63574"/>
                      <a:pt x="1071573" y="80600"/>
                      <a:pt x="1071573" y="98776"/>
                    </a:cubicBezTo>
                    <a:lnTo>
                      <a:pt x="1071573" y="178152"/>
                    </a:lnTo>
                    <a:cubicBezTo>
                      <a:pt x="1071562" y="217613"/>
                      <a:pt x="1094937" y="253331"/>
                      <a:pt x="1131105" y="269115"/>
                    </a:cubicBezTo>
                    <a:lnTo>
                      <a:pt x="1131105" y="793308"/>
                    </a:lnTo>
                    <a:cubicBezTo>
                      <a:pt x="1131041" y="807529"/>
                      <a:pt x="1138592" y="820697"/>
                      <a:pt x="1150897" y="827826"/>
                    </a:cubicBezTo>
                    <a:cubicBezTo>
                      <a:pt x="1163203" y="834955"/>
                      <a:pt x="1178382" y="834955"/>
                      <a:pt x="1190687" y="827826"/>
                    </a:cubicBezTo>
                    <a:cubicBezTo>
                      <a:pt x="1202993" y="820697"/>
                      <a:pt x="1210543" y="807529"/>
                      <a:pt x="1210480" y="793308"/>
                    </a:cubicBezTo>
                    <a:lnTo>
                      <a:pt x="1210480" y="269115"/>
                    </a:lnTo>
                    <a:close/>
                  </a:path>
                </a:pathLst>
              </a:custGeom>
              <a:solidFill>
                <a:srgbClr val="494F56"/>
              </a:solidFill>
            </p:spPr>
          </p:sp>
        </p:grpSp>
      </p:grpSp>
      <p:grpSp>
        <p:nvGrpSpPr>
          <p:cNvPr id="24" name="Group 24"/>
          <p:cNvGrpSpPr/>
          <p:nvPr/>
        </p:nvGrpSpPr>
        <p:grpSpPr>
          <a:xfrm>
            <a:off x="14880214" y="2236233"/>
            <a:ext cx="9142223" cy="1066593"/>
            <a:chOff x="0" y="0"/>
            <a:chExt cx="12189631" cy="1422124"/>
          </a:xfrm>
        </p:grpSpPr>
        <p:grpSp>
          <p:nvGrpSpPr>
            <p:cNvPr id="25" name="Group 25"/>
            <p:cNvGrpSpPr>
              <a:grpSpLocks noChangeAspect="1"/>
            </p:cNvGrpSpPr>
            <p:nvPr/>
          </p:nvGrpSpPr>
          <p:grpSpPr>
            <a:xfrm>
              <a:off x="0" y="0"/>
              <a:ext cx="12189631" cy="1422124"/>
              <a:chOff x="0" y="0"/>
              <a:chExt cx="12700000" cy="1481667"/>
            </a:xfrm>
          </p:grpSpPr>
          <p:sp>
            <p:nvSpPr>
              <p:cNvPr id="26" name="Freeform 26"/>
              <p:cNvSpPr/>
              <p:nvPr/>
            </p:nvSpPr>
            <p:spPr>
              <a:xfrm>
                <a:off x="-27277" y="0"/>
                <a:ext cx="1324553" cy="1481751"/>
              </a:xfrm>
              <a:custGeom>
                <a:avLst/>
                <a:gdLst/>
                <a:ahLst/>
                <a:cxnLst/>
                <a:rect l="l" t="t" r="r" b="b"/>
                <a:pathLst>
                  <a:path w="1324553" h="1481751">
                    <a:moveTo>
                      <a:pt x="662277" y="0"/>
                    </a:moveTo>
                    <a:cubicBezTo>
                      <a:pt x="457702" y="0"/>
                      <a:pt x="291860" y="165841"/>
                      <a:pt x="291860" y="370417"/>
                    </a:cubicBezTo>
                    <a:lnTo>
                      <a:pt x="291860" y="393012"/>
                    </a:lnTo>
                    <a:cubicBezTo>
                      <a:pt x="109466" y="457339"/>
                      <a:pt x="0" y="643775"/>
                      <a:pt x="32701" y="834395"/>
                    </a:cubicBezTo>
                    <a:cubicBezTo>
                      <a:pt x="65402" y="1025016"/>
                      <a:pt x="230747" y="1164308"/>
                      <a:pt x="424152" y="1164167"/>
                    </a:cubicBezTo>
                    <a:lnTo>
                      <a:pt x="609360" y="1164167"/>
                    </a:lnTo>
                    <a:lnTo>
                      <a:pt x="609360" y="1375833"/>
                    </a:lnTo>
                    <a:lnTo>
                      <a:pt x="291860" y="1375833"/>
                    </a:lnTo>
                    <a:cubicBezTo>
                      <a:pt x="272899" y="1375749"/>
                      <a:pt x="255341" y="1385816"/>
                      <a:pt x="245836" y="1402223"/>
                    </a:cubicBezTo>
                    <a:cubicBezTo>
                      <a:pt x="236330" y="1418630"/>
                      <a:pt x="236330" y="1438870"/>
                      <a:pt x="245836" y="1455277"/>
                    </a:cubicBezTo>
                    <a:cubicBezTo>
                      <a:pt x="255341" y="1471684"/>
                      <a:pt x="272899" y="1481751"/>
                      <a:pt x="291860" y="1481667"/>
                    </a:cubicBezTo>
                    <a:lnTo>
                      <a:pt x="1032694" y="1481667"/>
                    </a:lnTo>
                    <a:cubicBezTo>
                      <a:pt x="1051655" y="1481751"/>
                      <a:pt x="1069213" y="1471684"/>
                      <a:pt x="1078718" y="1455277"/>
                    </a:cubicBezTo>
                    <a:cubicBezTo>
                      <a:pt x="1088224" y="1438870"/>
                      <a:pt x="1088224" y="1418630"/>
                      <a:pt x="1078718" y="1402223"/>
                    </a:cubicBezTo>
                    <a:cubicBezTo>
                      <a:pt x="1069213" y="1385816"/>
                      <a:pt x="1051655" y="1375749"/>
                      <a:pt x="1032694" y="1375833"/>
                    </a:cubicBezTo>
                    <a:lnTo>
                      <a:pt x="715194" y="1375833"/>
                    </a:lnTo>
                    <a:lnTo>
                      <a:pt x="715194" y="1164167"/>
                    </a:lnTo>
                    <a:lnTo>
                      <a:pt x="900402" y="1164167"/>
                    </a:lnTo>
                    <a:cubicBezTo>
                      <a:pt x="1093807" y="1164308"/>
                      <a:pt x="1259152" y="1025016"/>
                      <a:pt x="1291853" y="834395"/>
                    </a:cubicBezTo>
                    <a:cubicBezTo>
                      <a:pt x="1324554" y="643775"/>
                      <a:pt x="1215088" y="457339"/>
                      <a:pt x="1032694" y="393012"/>
                    </a:cubicBezTo>
                    <a:lnTo>
                      <a:pt x="1032694" y="370417"/>
                    </a:lnTo>
                    <a:cubicBezTo>
                      <a:pt x="1032694" y="165841"/>
                      <a:pt x="866852" y="0"/>
                      <a:pt x="662277" y="0"/>
                    </a:cubicBezTo>
                    <a:close/>
                    <a:moveTo>
                      <a:pt x="1161228" y="767292"/>
                    </a:moveTo>
                    <a:cubicBezTo>
                      <a:pt x="1168245" y="767292"/>
                      <a:pt x="1174975" y="770079"/>
                      <a:pt x="1179937" y="775041"/>
                    </a:cubicBezTo>
                    <a:cubicBezTo>
                      <a:pt x="1184899" y="780003"/>
                      <a:pt x="1187687" y="786733"/>
                      <a:pt x="1187687" y="793750"/>
                    </a:cubicBezTo>
                    <a:cubicBezTo>
                      <a:pt x="1187687" y="921279"/>
                      <a:pt x="1098257" y="1031875"/>
                      <a:pt x="979777" y="1031875"/>
                    </a:cubicBezTo>
                    <a:cubicBezTo>
                      <a:pt x="965211" y="1031810"/>
                      <a:pt x="953437" y="1019983"/>
                      <a:pt x="953437" y="1005417"/>
                    </a:cubicBezTo>
                    <a:cubicBezTo>
                      <a:pt x="953437" y="990850"/>
                      <a:pt x="965211" y="979023"/>
                      <a:pt x="979777" y="978958"/>
                    </a:cubicBezTo>
                    <a:cubicBezTo>
                      <a:pt x="1061692" y="978958"/>
                      <a:pt x="1134770" y="900007"/>
                      <a:pt x="1134770" y="793750"/>
                    </a:cubicBezTo>
                    <a:cubicBezTo>
                      <a:pt x="1134770" y="779138"/>
                      <a:pt x="1146616" y="767292"/>
                      <a:pt x="1161228" y="767292"/>
                    </a:cubicBezTo>
                    <a:close/>
                  </a:path>
                </a:pathLst>
              </a:custGeom>
              <a:solidFill>
                <a:srgbClr val="494F56"/>
              </a:solidFill>
            </p:spPr>
          </p:sp>
        </p:grpSp>
      </p:gr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6696528">
            <a:off x="7263483" y="-698273"/>
            <a:ext cx="16086983" cy="10214406"/>
            <a:chOff x="0" y="0"/>
            <a:chExt cx="8332942" cy="5290990"/>
          </a:xfrm>
        </p:grpSpPr>
        <p:sp>
          <p:nvSpPr>
            <p:cNvPr id="3" name="Freeform 3"/>
            <p:cNvSpPr/>
            <p:nvPr/>
          </p:nvSpPr>
          <p:spPr>
            <a:xfrm>
              <a:off x="0" y="0"/>
              <a:ext cx="8332943" cy="5290990"/>
            </a:xfrm>
            <a:custGeom>
              <a:avLst/>
              <a:gdLst/>
              <a:ahLst/>
              <a:cxnLst/>
              <a:rect l="l" t="t" r="r" b="b"/>
              <a:pathLst>
                <a:path w="8332943" h="5290990">
                  <a:moveTo>
                    <a:pt x="0" y="0"/>
                  </a:moveTo>
                  <a:lnTo>
                    <a:pt x="8332943" y="0"/>
                  </a:lnTo>
                  <a:lnTo>
                    <a:pt x="8332943" y="5290990"/>
                  </a:lnTo>
                  <a:lnTo>
                    <a:pt x="0" y="5290990"/>
                  </a:lnTo>
                  <a:close/>
                </a:path>
              </a:pathLst>
            </a:custGeom>
            <a:solidFill>
              <a:srgbClr val="FEB3EB"/>
            </a:solidFill>
          </p:spPr>
        </p:sp>
      </p:grpSp>
      <p:pic>
        <p:nvPicPr>
          <p:cNvPr id="4" name="Picture 4"/>
          <p:cNvPicPr>
            <a:picLocks noChangeAspect="1"/>
          </p:cNvPicPr>
          <p:nvPr/>
        </p:nvPicPr>
        <p:blipFill>
          <a:blip r:embed="rId2"/>
          <a:srcRect/>
          <a:stretch>
            <a:fillRect/>
          </a:stretch>
        </p:blipFill>
        <p:spPr>
          <a:xfrm>
            <a:off x="2415389" y="2281971"/>
            <a:ext cx="13457222" cy="7247275"/>
          </a:xfrm>
          <a:prstGeom prst="rect">
            <a:avLst/>
          </a:prstGeom>
        </p:spPr>
      </p:pic>
      <p:sp>
        <p:nvSpPr>
          <p:cNvPr id="5" name="TextBox 5"/>
          <p:cNvSpPr txBox="1"/>
          <p:nvPr/>
        </p:nvSpPr>
        <p:spPr>
          <a:xfrm>
            <a:off x="5631357" y="723900"/>
            <a:ext cx="7025286" cy="1295400"/>
          </a:xfrm>
          <a:prstGeom prst="rect">
            <a:avLst/>
          </a:prstGeom>
        </p:spPr>
        <p:txBody>
          <a:bodyPr lIns="0" tIns="0" rIns="0" bIns="0" rtlCol="0" anchor="t">
            <a:spAutoFit/>
          </a:bodyPr>
          <a:lstStyle/>
          <a:p>
            <a:pPr marL="0" lvl="0" indent="0">
              <a:lnSpc>
                <a:spcPts val="8499"/>
              </a:lnSpc>
              <a:spcBef>
                <a:spcPct val="0"/>
              </a:spcBef>
            </a:pPr>
            <a:r>
              <a:rPr lang="en-US" sz="8499" dirty="0">
                <a:solidFill>
                  <a:srgbClr val="352652"/>
                </a:solidFill>
                <a:latin typeface="Chunk Five"/>
              </a:rPr>
              <a:t>Home Page</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470395">
            <a:off x="-5607253" y="-1815136"/>
            <a:ext cx="14991000" cy="10214406"/>
            <a:chOff x="0" y="0"/>
            <a:chExt cx="7765231" cy="5290990"/>
          </a:xfrm>
          <a:solidFill>
            <a:srgbClr val="FFFFAA"/>
          </a:solidFill>
        </p:grpSpPr>
        <p:sp>
          <p:nvSpPr>
            <p:cNvPr id="3" name="Freeform 3"/>
            <p:cNvSpPr/>
            <p:nvPr/>
          </p:nvSpPr>
          <p:spPr>
            <a:xfrm>
              <a:off x="0" y="0"/>
              <a:ext cx="7765231" cy="5290990"/>
            </a:xfrm>
            <a:custGeom>
              <a:avLst/>
              <a:gdLst/>
              <a:ahLst/>
              <a:cxnLst/>
              <a:rect l="l" t="t" r="r" b="b"/>
              <a:pathLst>
                <a:path w="7765231" h="5290990">
                  <a:moveTo>
                    <a:pt x="0" y="0"/>
                  </a:moveTo>
                  <a:lnTo>
                    <a:pt x="7765231" y="0"/>
                  </a:lnTo>
                  <a:lnTo>
                    <a:pt x="7765231" y="5290990"/>
                  </a:lnTo>
                  <a:lnTo>
                    <a:pt x="0" y="5290990"/>
                  </a:lnTo>
                  <a:close/>
                </a:path>
              </a:pathLst>
            </a:custGeom>
            <a:grpFill/>
          </p:spPr>
        </p:sp>
      </p:grpSp>
      <p:pic>
        <p:nvPicPr>
          <p:cNvPr id="4" name="Picture 4"/>
          <p:cNvPicPr>
            <a:picLocks noChangeAspect="1"/>
          </p:cNvPicPr>
          <p:nvPr/>
        </p:nvPicPr>
        <p:blipFill>
          <a:blip r:embed="rId2"/>
          <a:srcRect/>
          <a:stretch>
            <a:fillRect/>
          </a:stretch>
        </p:blipFill>
        <p:spPr>
          <a:xfrm>
            <a:off x="2416291" y="2250632"/>
            <a:ext cx="13456320" cy="7278614"/>
          </a:xfrm>
          <a:prstGeom prst="rect">
            <a:avLst/>
          </a:prstGeom>
        </p:spPr>
      </p:pic>
      <p:sp>
        <p:nvSpPr>
          <p:cNvPr id="5" name="TextBox 5"/>
          <p:cNvSpPr txBox="1"/>
          <p:nvPr/>
        </p:nvSpPr>
        <p:spPr>
          <a:xfrm>
            <a:off x="5480305" y="654110"/>
            <a:ext cx="8572736" cy="1295400"/>
          </a:xfrm>
          <a:prstGeom prst="rect">
            <a:avLst/>
          </a:prstGeom>
        </p:spPr>
        <p:txBody>
          <a:bodyPr lIns="0" tIns="0" rIns="0" bIns="0" rtlCol="0" anchor="t">
            <a:spAutoFit/>
          </a:bodyPr>
          <a:lstStyle/>
          <a:p>
            <a:pPr marL="0" lvl="0" indent="0">
              <a:lnSpc>
                <a:spcPts val="8499"/>
              </a:lnSpc>
              <a:spcBef>
                <a:spcPct val="0"/>
              </a:spcBef>
            </a:pPr>
            <a:r>
              <a:rPr lang="en-US" sz="8499" dirty="0">
                <a:solidFill>
                  <a:srgbClr val="352652"/>
                </a:solidFill>
                <a:latin typeface="Chunk Five"/>
              </a:rPr>
              <a:t>Clicked Hint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8631" y="-347378"/>
            <a:ext cx="19514220" cy="4396461"/>
            <a:chOff x="0" y="0"/>
            <a:chExt cx="5721099" cy="1288936"/>
          </a:xfrm>
          <a:solidFill>
            <a:srgbClr val="FEB3EB"/>
          </a:solidFill>
        </p:grpSpPr>
        <p:sp>
          <p:nvSpPr>
            <p:cNvPr id="3" name="Freeform 3"/>
            <p:cNvSpPr/>
            <p:nvPr/>
          </p:nvSpPr>
          <p:spPr>
            <a:xfrm>
              <a:off x="0" y="0"/>
              <a:ext cx="5721099" cy="1288936"/>
            </a:xfrm>
            <a:custGeom>
              <a:avLst/>
              <a:gdLst/>
              <a:ahLst/>
              <a:cxnLst/>
              <a:rect l="l" t="t" r="r" b="b"/>
              <a:pathLst>
                <a:path w="5721099" h="1288936">
                  <a:moveTo>
                    <a:pt x="0" y="0"/>
                  </a:moveTo>
                  <a:lnTo>
                    <a:pt x="5721099" y="0"/>
                  </a:lnTo>
                  <a:lnTo>
                    <a:pt x="5721099" y="1288936"/>
                  </a:lnTo>
                  <a:lnTo>
                    <a:pt x="0" y="1288936"/>
                  </a:lnTo>
                  <a:close/>
                </a:path>
              </a:pathLst>
            </a:custGeom>
            <a:grpFill/>
          </p:spPr>
        </p:sp>
      </p:grpSp>
      <p:pic>
        <p:nvPicPr>
          <p:cNvPr id="4" name="Picture 4"/>
          <p:cNvPicPr>
            <a:picLocks noChangeAspect="1"/>
          </p:cNvPicPr>
          <p:nvPr/>
        </p:nvPicPr>
        <p:blipFill>
          <a:blip r:embed="rId2"/>
          <a:srcRect/>
          <a:stretch>
            <a:fillRect/>
          </a:stretch>
        </p:blipFill>
        <p:spPr>
          <a:xfrm>
            <a:off x="2415389" y="2306703"/>
            <a:ext cx="13457222" cy="7233257"/>
          </a:xfrm>
          <a:prstGeom prst="rect">
            <a:avLst/>
          </a:prstGeom>
        </p:spPr>
      </p:pic>
      <p:sp>
        <p:nvSpPr>
          <p:cNvPr id="5" name="TextBox 5"/>
          <p:cNvSpPr txBox="1"/>
          <p:nvPr/>
        </p:nvSpPr>
        <p:spPr>
          <a:xfrm>
            <a:off x="4490575" y="555453"/>
            <a:ext cx="9306850" cy="1295400"/>
          </a:xfrm>
          <a:prstGeom prst="rect">
            <a:avLst/>
          </a:prstGeom>
        </p:spPr>
        <p:txBody>
          <a:bodyPr lIns="0" tIns="0" rIns="0" bIns="0" rtlCol="0" anchor="t">
            <a:spAutoFit/>
          </a:bodyPr>
          <a:lstStyle/>
          <a:p>
            <a:pPr marL="0" lvl="0" indent="0" algn="ctr">
              <a:lnSpc>
                <a:spcPts val="8499"/>
              </a:lnSpc>
              <a:spcBef>
                <a:spcPct val="0"/>
              </a:spcBef>
            </a:pPr>
            <a:r>
              <a:rPr lang="en-US" sz="8499">
                <a:solidFill>
                  <a:srgbClr val="352652"/>
                </a:solidFill>
                <a:latin typeface="Chunk Five"/>
              </a:rPr>
              <a:t>Incorrect Form </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129172">
            <a:off x="8569014" y="2039110"/>
            <a:ext cx="14364003" cy="8605553"/>
            <a:chOff x="0" y="0"/>
            <a:chExt cx="7440451" cy="4457615"/>
          </a:xfrm>
          <a:solidFill>
            <a:srgbClr val="FFFFAA"/>
          </a:solidFill>
        </p:grpSpPr>
        <p:sp>
          <p:nvSpPr>
            <p:cNvPr id="3" name="Freeform 3"/>
            <p:cNvSpPr/>
            <p:nvPr/>
          </p:nvSpPr>
          <p:spPr>
            <a:xfrm>
              <a:off x="0" y="0"/>
              <a:ext cx="7440451" cy="4457615"/>
            </a:xfrm>
            <a:custGeom>
              <a:avLst/>
              <a:gdLst/>
              <a:ahLst/>
              <a:cxnLst/>
              <a:rect l="l" t="t" r="r" b="b"/>
              <a:pathLst>
                <a:path w="7440451" h="4457615">
                  <a:moveTo>
                    <a:pt x="0" y="0"/>
                  </a:moveTo>
                  <a:lnTo>
                    <a:pt x="7440451" y="0"/>
                  </a:lnTo>
                  <a:lnTo>
                    <a:pt x="7440451" y="4457615"/>
                  </a:lnTo>
                  <a:lnTo>
                    <a:pt x="0" y="4457615"/>
                  </a:lnTo>
                  <a:close/>
                </a:path>
              </a:pathLst>
            </a:custGeom>
            <a:grpFill/>
          </p:spPr>
        </p:sp>
      </p:grpSp>
      <p:pic>
        <p:nvPicPr>
          <p:cNvPr id="4" name="Picture 4"/>
          <p:cNvPicPr>
            <a:picLocks noChangeAspect="1"/>
          </p:cNvPicPr>
          <p:nvPr/>
        </p:nvPicPr>
        <p:blipFill>
          <a:blip r:embed="rId2"/>
          <a:srcRect/>
          <a:stretch>
            <a:fillRect/>
          </a:stretch>
        </p:blipFill>
        <p:spPr>
          <a:xfrm>
            <a:off x="2415389" y="2250632"/>
            <a:ext cx="13457222" cy="7247275"/>
          </a:xfrm>
          <a:prstGeom prst="rect">
            <a:avLst/>
          </a:prstGeom>
        </p:spPr>
      </p:pic>
      <p:sp>
        <p:nvSpPr>
          <p:cNvPr id="5" name="TextBox 5"/>
          <p:cNvSpPr txBox="1"/>
          <p:nvPr/>
        </p:nvSpPr>
        <p:spPr>
          <a:xfrm>
            <a:off x="4792414" y="685378"/>
            <a:ext cx="10432490" cy="1295400"/>
          </a:xfrm>
          <a:prstGeom prst="rect">
            <a:avLst/>
          </a:prstGeom>
        </p:spPr>
        <p:txBody>
          <a:bodyPr lIns="0" tIns="0" rIns="0" bIns="0" rtlCol="0" anchor="t">
            <a:spAutoFit/>
          </a:bodyPr>
          <a:lstStyle/>
          <a:p>
            <a:pPr marL="0" lvl="0" indent="0">
              <a:lnSpc>
                <a:spcPts val="8499"/>
              </a:lnSpc>
              <a:spcBef>
                <a:spcPct val="0"/>
              </a:spcBef>
            </a:pPr>
            <a:r>
              <a:rPr lang="en-US" sz="8499">
                <a:solidFill>
                  <a:srgbClr val="352652"/>
                </a:solidFill>
                <a:latin typeface="Chunk Five"/>
              </a:rPr>
              <a:t>Shown Incorrect</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345</Words>
  <Application>Microsoft Office PowerPoint</Application>
  <PresentationFormat>Custom</PresentationFormat>
  <Paragraphs>45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 Bold</vt:lpstr>
      <vt:lpstr>Chunk Five Bold</vt:lpstr>
      <vt:lpstr>Calibri</vt:lpstr>
      <vt:lpstr>Chunk Five</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6_Hangman</dc:title>
  <cp:lastModifiedBy>Michelle Augustine</cp:lastModifiedBy>
  <cp:revision>9</cp:revision>
  <dcterms:created xsi:type="dcterms:W3CDTF">2006-08-16T00:00:00Z</dcterms:created>
  <dcterms:modified xsi:type="dcterms:W3CDTF">2021-11-02T04:29:05Z</dcterms:modified>
  <dc:identifier>DAEs5b6RGg8</dc:identifier>
</cp:coreProperties>
</file>